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4"/>
  </p:sldMasterIdLst>
  <p:notesMasterIdLst>
    <p:notesMasterId r:id="rId28"/>
  </p:notesMasterIdLst>
  <p:handoutMasterIdLst>
    <p:handoutMasterId r:id="rId29"/>
  </p:handoutMasterIdLst>
  <p:sldIdLst>
    <p:sldId id="281" r:id="rId5"/>
    <p:sldId id="377" r:id="rId6"/>
    <p:sldId id="372" r:id="rId7"/>
    <p:sldId id="373" r:id="rId8"/>
    <p:sldId id="401" r:id="rId9"/>
    <p:sldId id="375" r:id="rId10"/>
    <p:sldId id="370" r:id="rId11"/>
    <p:sldId id="393" r:id="rId12"/>
    <p:sldId id="394" r:id="rId13"/>
    <p:sldId id="395" r:id="rId14"/>
    <p:sldId id="383" r:id="rId15"/>
    <p:sldId id="384" r:id="rId16"/>
    <p:sldId id="385" r:id="rId17"/>
    <p:sldId id="386" r:id="rId18"/>
    <p:sldId id="387" r:id="rId19"/>
    <p:sldId id="388" r:id="rId20"/>
    <p:sldId id="396" r:id="rId21"/>
    <p:sldId id="397" r:id="rId22"/>
    <p:sldId id="398" r:id="rId23"/>
    <p:sldId id="399" r:id="rId24"/>
    <p:sldId id="400" r:id="rId25"/>
    <p:sldId id="392" r:id="rId26"/>
    <p:sldId id="36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57E8A-1557-69E5-5932-79BF30520FF8}" v="166" dt="2019-10-02T23:49:21.001"/>
    <p1510:client id="{F780263C-DBEA-4788-94EB-1C03AAFAE906}" v="5" dt="2019-09-24T23:46:53.913"/>
    <p1510:client id="{E0458D6C-16D3-AEF5-21A8-CCAC9B3988ED}" v="27" dt="2019-10-09T23:51:26.180"/>
    <p1510:client id="{D7C61B4B-C405-99D4-CC0F-52BBCF084201}" v="1394" dt="2019-10-19T00:17:06.300"/>
    <p1510:client id="{8048A612-126E-BA7C-DD6C-CA7869A7ECC1}" v="315" dt="2019-10-09T00:00:31.962"/>
    <p1510:client id="{819B132F-FC45-B755-C806-8B9A1FDD72A1}" v="806" dt="2019-09-24T23:45:06.217"/>
    <p1510:client id="{A56487AC-5780-9C7B-3A5D-D7BAB9C10869}" v="5254" dt="2019-10-19T01:05:47.464"/>
    <p1510:client id="{B8A79D86-5D8C-127C-85FD-EE8E39B47225}" v="73" dt="2019-10-09T21:58:13.595"/>
    <p1510:client id="{EFDE70B7-59B2-44F6-869D-46C809247B08}" v="332" dt="2019-10-10T07:59:33.453"/>
    <p1510:client id="{FB6B28CF-9A36-495F-6BA5-2B69700331B0}" v="1" dt="2019-09-24T23:13:33.8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46" autoAdjust="0"/>
  </p:normalViewPr>
  <p:slideViewPr>
    <p:cSldViewPr snapToGrid="0">
      <p:cViewPr varScale="1">
        <p:scale>
          <a:sx n="101" d="100"/>
          <a:sy n="101" d="100"/>
        </p:scale>
        <p:origin x="954" y="120"/>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Williams" userId="S::alan.williams@uws.ac.uk::9e0fce75-b5d1-4499-bbc1-1f96ca0cb6cc" providerId="AD" clId="Web-{E0458D6C-16D3-AEF5-21A8-CCAC9B3988ED}"/>
    <pc:docChg chg="addSld delSld modSld">
      <pc:chgData name="Alan Williams" userId="S::alan.williams@uws.ac.uk::9e0fce75-b5d1-4499-bbc1-1f96ca0cb6cc" providerId="AD" clId="Web-{E0458D6C-16D3-AEF5-21A8-CCAC9B3988ED}" dt="2019-10-09T23:51:26.180" v="24"/>
      <pc:docMkLst>
        <pc:docMk/>
      </pc:docMkLst>
      <pc:sldChg chg="del">
        <pc:chgData name="Alan Williams" userId="S::alan.williams@uws.ac.uk::9e0fce75-b5d1-4499-bbc1-1f96ca0cb6cc" providerId="AD" clId="Web-{E0458D6C-16D3-AEF5-21A8-CCAC9B3988ED}" dt="2019-10-09T23:45:02.693" v="3"/>
        <pc:sldMkLst>
          <pc:docMk/>
          <pc:sldMk cId="2247908432" sldId="389"/>
        </pc:sldMkLst>
      </pc:sldChg>
      <pc:sldChg chg="modSp add del">
        <pc:chgData name="Alan Williams" userId="S::alan.williams@uws.ac.uk::9e0fce75-b5d1-4499-bbc1-1f96ca0cb6cc" providerId="AD" clId="Web-{E0458D6C-16D3-AEF5-21A8-CCAC9B3988ED}" dt="2019-10-09T23:51:26.180" v="24"/>
        <pc:sldMkLst>
          <pc:docMk/>
          <pc:sldMk cId="2214190609" sldId="390"/>
        </pc:sldMkLst>
        <pc:spChg chg="mod">
          <ac:chgData name="Alan Williams" userId="S::alan.williams@uws.ac.uk::9e0fce75-b5d1-4499-bbc1-1f96ca0cb6cc" providerId="AD" clId="Web-{E0458D6C-16D3-AEF5-21A8-CCAC9B3988ED}" dt="2019-10-09T23:51:19.414" v="21" actId="20577"/>
          <ac:spMkLst>
            <pc:docMk/>
            <pc:sldMk cId="2214190609" sldId="390"/>
            <ac:spMk id="2" creationId="{00000000-0000-0000-0000-000000000000}"/>
          </ac:spMkLst>
        </pc:spChg>
        <pc:spChg chg="mod">
          <ac:chgData name="Alan Williams" userId="S::alan.williams@uws.ac.uk::9e0fce75-b5d1-4499-bbc1-1f96ca0cb6cc" providerId="AD" clId="Web-{E0458D6C-16D3-AEF5-21A8-CCAC9B3988ED}" dt="2019-10-09T23:39:29.770" v="0" actId="20577"/>
          <ac:spMkLst>
            <pc:docMk/>
            <pc:sldMk cId="2214190609" sldId="390"/>
            <ac:spMk id="3" creationId="{00000000-0000-0000-0000-000000000000}"/>
          </ac:spMkLst>
        </pc:spChg>
      </pc:sldChg>
    </pc:docChg>
  </pc:docChgLst>
  <pc:docChgLst>
    <pc:chgData name="Alan Williams" userId="S::alan.williams@uws.ac.uk::9e0fce75-b5d1-4499-bbc1-1f96ca0cb6cc" providerId="AD" clId="Web-{C8FAF5C9-0B02-55A4-ED36-E1814AB5C4E5}"/>
    <pc:docChg chg="modSld">
      <pc:chgData name="Alan Williams" userId="S::alan.williams@uws.ac.uk::9e0fce75-b5d1-4499-bbc1-1f96ca0cb6cc" providerId="AD" clId="Web-{C8FAF5C9-0B02-55A4-ED36-E1814AB5C4E5}" dt="2019-09-08T23:34:57.827" v="586" actId="20577"/>
      <pc:docMkLst>
        <pc:docMk/>
      </pc:docMkLst>
    </pc:docChg>
  </pc:docChgLst>
  <pc:docChgLst>
    <pc:chgData name="Alan Williams" userId="S::alan.williams@uws.ac.uk::9e0fce75-b5d1-4499-bbc1-1f96ca0cb6cc" providerId="AD" clId="Web-{EFDE70B7-59B2-44F6-869D-46C809247B08}"/>
    <pc:docChg chg="addSld delSld modSld sldOrd">
      <pc:chgData name="Alan Williams" userId="S::alan.williams@uws.ac.uk::9e0fce75-b5d1-4499-bbc1-1f96ca0cb6cc" providerId="AD" clId="Web-{EFDE70B7-59B2-44F6-869D-46C809247B08}" dt="2019-10-10T07:59:30.094" v="329"/>
      <pc:docMkLst>
        <pc:docMk/>
      </pc:docMkLst>
      <pc:sldChg chg="modSp">
        <pc:chgData name="Alan Williams" userId="S::alan.williams@uws.ac.uk::9e0fce75-b5d1-4499-bbc1-1f96ca0cb6cc" providerId="AD" clId="Web-{EFDE70B7-59B2-44F6-869D-46C809247B08}" dt="2019-10-10T07:55:10.942" v="291" actId="20577"/>
        <pc:sldMkLst>
          <pc:docMk/>
          <pc:sldMk cId="2335016920" sldId="369"/>
        </pc:sldMkLst>
        <pc:spChg chg="mod">
          <ac:chgData name="Alan Williams" userId="S::alan.williams@uws.ac.uk::9e0fce75-b5d1-4499-bbc1-1f96ca0cb6cc" providerId="AD" clId="Web-{EFDE70B7-59B2-44F6-869D-46C809247B08}" dt="2019-10-10T07:55:10.942" v="291" actId="20577"/>
          <ac:spMkLst>
            <pc:docMk/>
            <pc:sldMk cId="2335016920" sldId="369"/>
            <ac:spMk id="14" creationId="{00000000-0000-0000-0000-000000000000}"/>
          </ac:spMkLst>
        </pc:spChg>
      </pc:sldChg>
      <pc:sldChg chg="modSp">
        <pc:chgData name="Alan Williams" userId="S::alan.williams@uws.ac.uk::9e0fce75-b5d1-4499-bbc1-1f96ca0cb6cc" providerId="AD" clId="Web-{EFDE70B7-59B2-44F6-869D-46C809247B08}" dt="2019-10-10T07:58:20.876" v="294" actId="20577"/>
        <pc:sldMkLst>
          <pc:docMk/>
          <pc:sldMk cId="3382115871" sldId="370"/>
        </pc:sldMkLst>
        <pc:spChg chg="mod">
          <ac:chgData name="Alan Williams" userId="S::alan.williams@uws.ac.uk::9e0fce75-b5d1-4499-bbc1-1f96ca0cb6cc" providerId="AD" clId="Web-{EFDE70B7-59B2-44F6-869D-46C809247B08}" dt="2019-10-10T07:58:20.876" v="294" actId="20577"/>
          <ac:spMkLst>
            <pc:docMk/>
            <pc:sldMk cId="3382115871" sldId="370"/>
            <ac:spMk id="3" creationId="{00000000-0000-0000-0000-000000000000}"/>
          </ac:spMkLst>
        </pc:spChg>
      </pc:sldChg>
      <pc:sldChg chg="modNotes">
        <pc:chgData name="Alan Williams" userId="S::alan.williams@uws.ac.uk::9e0fce75-b5d1-4499-bbc1-1f96ca0cb6cc" providerId="AD" clId="Web-{EFDE70B7-59B2-44F6-869D-46C809247B08}" dt="2019-10-10T07:59:30.094" v="329"/>
        <pc:sldMkLst>
          <pc:docMk/>
          <pc:sldMk cId="2503809010" sldId="388"/>
        </pc:sldMkLst>
      </pc:sldChg>
      <pc:sldChg chg="modSp add ord replId">
        <pc:chgData name="Alan Williams" userId="S::alan.williams@uws.ac.uk::9e0fce75-b5d1-4499-bbc1-1f96ca0cb6cc" providerId="AD" clId="Web-{EFDE70B7-59B2-44F6-869D-46C809247B08}" dt="2019-10-10T07:55:03.067" v="287" actId="20577"/>
        <pc:sldMkLst>
          <pc:docMk/>
          <pc:sldMk cId="464225842" sldId="392"/>
        </pc:sldMkLst>
        <pc:spChg chg="mod">
          <ac:chgData name="Alan Williams" userId="S::alan.williams@uws.ac.uk::9e0fce75-b5d1-4499-bbc1-1f96ca0cb6cc" providerId="AD" clId="Web-{EFDE70B7-59B2-44F6-869D-46C809247B08}" dt="2019-10-10T07:51:42.305" v="38" actId="20577"/>
          <ac:spMkLst>
            <pc:docMk/>
            <pc:sldMk cId="464225842" sldId="392"/>
            <ac:spMk id="2" creationId="{00000000-0000-0000-0000-000000000000}"/>
          </ac:spMkLst>
        </pc:spChg>
        <pc:spChg chg="mod">
          <ac:chgData name="Alan Williams" userId="S::alan.williams@uws.ac.uk::9e0fce75-b5d1-4499-bbc1-1f96ca0cb6cc" providerId="AD" clId="Web-{EFDE70B7-59B2-44F6-869D-46C809247B08}" dt="2019-10-10T07:55:03.067" v="287" actId="20577"/>
          <ac:spMkLst>
            <pc:docMk/>
            <pc:sldMk cId="464225842" sldId="392"/>
            <ac:spMk id="3" creationId="{00000000-0000-0000-0000-000000000000}"/>
          </ac:spMkLst>
        </pc:spChg>
      </pc:sldChg>
      <pc:sldChg chg="add del replId">
        <pc:chgData name="Alan Williams" userId="S::alan.williams@uws.ac.uk::9e0fce75-b5d1-4499-bbc1-1f96ca0cb6cc" providerId="AD" clId="Web-{EFDE70B7-59B2-44F6-869D-46C809247B08}" dt="2019-10-10T07:51:24.415" v="1"/>
        <pc:sldMkLst>
          <pc:docMk/>
          <pc:sldMk cId="1590075496" sldId="392"/>
        </pc:sldMkLst>
      </pc:sldChg>
    </pc:docChg>
  </pc:docChgLst>
  <pc:docChgLst>
    <pc:chgData name="Alan Williams" userId="S::alan.williams@uws.ac.uk::9e0fce75-b5d1-4499-bbc1-1f96ca0cb6cc" providerId="AD" clId="Web-{819B132F-FC45-B755-C806-8B9A1FDD72A1}"/>
    <pc:docChg chg="addSld modSld">
      <pc:chgData name="Alan Williams" userId="S::alan.williams@uws.ac.uk::9e0fce75-b5d1-4499-bbc1-1f96ca0cb6cc" providerId="AD" clId="Web-{819B132F-FC45-B755-C806-8B9A1FDD72A1}" dt="2019-09-24T23:45:06.217" v="805" actId="20577"/>
      <pc:docMkLst>
        <pc:docMk/>
      </pc:docMkLst>
      <pc:sldChg chg="modSp">
        <pc:chgData name="Alan Williams" userId="S::alan.williams@uws.ac.uk::9e0fce75-b5d1-4499-bbc1-1f96ca0cb6cc" providerId="AD" clId="Web-{819B132F-FC45-B755-C806-8B9A1FDD72A1}" dt="2019-09-24T23:32:06.387" v="493" actId="20577"/>
        <pc:sldMkLst>
          <pc:docMk/>
          <pc:sldMk cId="2679773700" sldId="372"/>
        </pc:sldMkLst>
        <pc:spChg chg="mod">
          <ac:chgData name="Alan Williams" userId="S::alan.williams@uws.ac.uk::9e0fce75-b5d1-4499-bbc1-1f96ca0cb6cc" providerId="AD" clId="Web-{819B132F-FC45-B755-C806-8B9A1FDD72A1}" dt="2019-09-24T23:32:06.387" v="493" actId="20577"/>
          <ac:spMkLst>
            <pc:docMk/>
            <pc:sldMk cId="2679773700" sldId="372"/>
            <ac:spMk id="3" creationId="{00000000-0000-0000-0000-000000000000}"/>
          </ac:spMkLst>
        </pc:spChg>
      </pc:sldChg>
      <pc:sldChg chg="modSp add replId">
        <pc:chgData name="Alan Williams" userId="S::alan.williams@uws.ac.uk::9e0fce75-b5d1-4499-bbc1-1f96ca0cb6cc" providerId="AD" clId="Web-{819B132F-FC45-B755-C806-8B9A1FDD72A1}" dt="2019-09-24T23:43:36.388" v="767" actId="20577"/>
        <pc:sldMkLst>
          <pc:docMk/>
          <pc:sldMk cId="878461647" sldId="376"/>
        </pc:sldMkLst>
        <pc:spChg chg="mod">
          <ac:chgData name="Alan Williams" userId="S::alan.williams@uws.ac.uk::9e0fce75-b5d1-4499-bbc1-1f96ca0cb6cc" providerId="AD" clId="Web-{819B132F-FC45-B755-C806-8B9A1FDD72A1}" dt="2019-09-24T23:43:36.388" v="767" actId="20577"/>
          <ac:spMkLst>
            <pc:docMk/>
            <pc:sldMk cId="878461647" sldId="376"/>
            <ac:spMk id="3" creationId="{00000000-0000-0000-0000-000000000000}"/>
          </ac:spMkLst>
        </pc:spChg>
      </pc:sldChg>
      <pc:sldChg chg="modSp add replId">
        <pc:chgData name="Alan Williams" userId="S::alan.williams@uws.ac.uk::9e0fce75-b5d1-4499-bbc1-1f96ca0cb6cc" providerId="AD" clId="Web-{819B132F-FC45-B755-C806-8B9A1FDD72A1}" dt="2019-09-24T23:45:06.217" v="805" actId="20577"/>
        <pc:sldMkLst>
          <pc:docMk/>
          <pc:sldMk cId="1530264095" sldId="377"/>
        </pc:sldMkLst>
        <pc:spChg chg="mod">
          <ac:chgData name="Alan Williams" userId="S::alan.williams@uws.ac.uk::9e0fce75-b5d1-4499-bbc1-1f96ca0cb6cc" providerId="AD" clId="Web-{819B132F-FC45-B755-C806-8B9A1FDD72A1}" dt="2019-09-24T23:45:06.217" v="805" actId="20577"/>
          <ac:spMkLst>
            <pc:docMk/>
            <pc:sldMk cId="1530264095" sldId="377"/>
            <ac:spMk id="3" creationId="{00000000-0000-0000-0000-000000000000}"/>
          </ac:spMkLst>
        </pc:spChg>
      </pc:sldChg>
    </pc:docChg>
  </pc:docChgLst>
  <pc:docChgLst>
    <pc:chgData name="Alan Williams" userId="S::alan.williams@uws.ac.uk::9e0fce75-b5d1-4499-bbc1-1f96ca0cb6cc" providerId="AD" clId="Web-{A71BF964-5C0B-58AC-A9DE-A85FE640AF7C}"/>
    <pc:docChg chg="addSld delSld modSld sldOrd">
      <pc:chgData name="Alan Williams" userId="S::alan.williams@uws.ac.uk::9e0fce75-b5d1-4499-bbc1-1f96ca0cb6cc" providerId="AD" clId="Web-{A71BF964-5C0B-58AC-A9DE-A85FE640AF7C}" dt="2019-09-18T22:34:11.405" v="619"/>
      <pc:docMkLst>
        <pc:docMk/>
      </pc:docMkLst>
      <pc:sldChg chg="modNotes">
        <pc:chgData name="Alan Williams" userId="S::alan.williams@uws.ac.uk::9e0fce75-b5d1-4499-bbc1-1f96ca0cb6cc" providerId="AD" clId="Web-{A71BF964-5C0B-58AC-A9DE-A85FE640AF7C}" dt="2019-09-18T22:34:11.405" v="619"/>
        <pc:sldMkLst>
          <pc:docMk/>
          <pc:sldMk cId="242453831" sldId="281"/>
        </pc:sldMkLst>
      </pc:sldChg>
      <pc:sldChg chg="modSp">
        <pc:chgData name="Alan Williams" userId="S::alan.williams@uws.ac.uk::9e0fce75-b5d1-4499-bbc1-1f96ca0cb6cc" providerId="AD" clId="Web-{A71BF964-5C0B-58AC-A9DE-A85FE640AF7C}" dt="2019-09-18T22:22:17.072" v="334" actId="20577"/>
        <pc:sldMkLst>
          <pc:docMk/>
          <pc:sldMk cId="0" sldId="287"/>
        </pc:sldMkLst>
        <pc:spChg chg="mod">
          <ac:chgData name="Alan Williams" userId="S::alan.williams@uws.ac.uk::9e0fce75-b5d1-4499-bbc1-1f96ca0cb6cc" providerId="AD" clId="Web-{A71BF964-5C0B-58AC-A9DE-A85FE640AF7C}" dt="2019-09-18T22:22:17.072" v="334" actId="20577"/>
          <ac:spMkLst>
            <pc:docMk/>
            <pc:sldMk cId="0" sldId="287"/>
            <ac:spMk id="3" creationId="{00000000-0000-0000-0000-000000000000}"/>
          </ac:spMkLst>
        </pc:spChg>
      </pc:sldChg>
      <pc:sldChg chg="delSp modSp add ord replId">
        <pc:chgData name="Alan Williams" userId="S::alan.williams@uws.ac.uk::9e0fce75-b5d1-4499-bbc1-1f96ca0cb6cc" providerId="AD" clId="Web-{A71BF964-5C0B-58AC-A9DE-A85FE640AF7C}" dt="2019-09-18T22:27:44.269" v="463" actId="20577"/>
        <pc:sldMkLst>
          <pc:docMk/>
          <pc:sldMk cId="2504438609" sldId="368"/>
        </pc:sldMkLst>
        <pc:spChg chg="mod">
          <ac:chgData name="Alan Williams" userId="S::alan.williams@uws.ac.uk::9e0fce75-b5d1-4499-bbc1-1f96ca0cb6cc" providerId="AD" clId="Web-{A71BF964-5C0B-58AC-A9DE-A85FE640AF7C}" dt="2019-09-18T22:26:39.581" v="454" actId="20577"/>
          <ac:spMkLst>
            <pc:docMk/>
            <pc:sldMk cId="2504438609" sldId="368"/>
            <ac:spMk id="13" creationId="{00000000-0000-0000-0000-000000000000}"/>
          </ac:spMkLst>
        </pc:spChg>
        <pc:spChg chg="mod">
          <ac:chgData name="Alan Williams" userId="S::alan.williams@uws.ac.uk::9e0fce75-b5d1-4499-bbc1-1f96ca0cb6cc" providerId="AD" clId="Web-{A71BF964-5C0B-58AC-A9DE-A85FE640AF7C}" dt="2019-09-18T22:27:44.269" v="463" actId="20577"/>
          <ac:spMkLst>
            <pc:docMk/>
            <pc:sldMk cId="2504438609" sldId="368"/>
            <ac:spMk id="14" creationId="{00000000-0000-0000-0000-000000000000}"/>
          </ac:spMkLst>
        </pc:spChg>
        <pc:picChg chg="del">
          <ac:chgData name="Alan Williams" userId="S::alan.williams@uws.ac.uk::9e0fce75-b5d1-4499-bbc1-1f96ca0cb6cc" providerId="AD" clId="Web-{A71BF964-5C0B-58AC-A9DE-A85FE640AF7C}" dt="2019-09-18T22:26:41.112" v="457"/>
          <ac:picMkLst>
            <pc:docMk/>
            <pc:sldMk cId="2504438609" sldId="368"/>
            <ac:picMk id="6" creationId="{05AD15F3-44F0-403E-83F7-7315DA3196D5}"/>
          </ac:picMkLst>
        </pc:picChg>
      </pc:sldChg>
      <pc:sldChg chg="modSp add replId">
        <pc:chgData name="Alan Williams" userId="S::alan.williams@uws.ac.uk::9e0fce75-b5d1-4499-bbc1-1f96ca0cb6cc" providerId="AD" clId="Web-{A71BF964-5C0B-58AC-A9DE-A85FE640AF7C}" dt="2019-09-18T22:29:43.618" v="487" actId="20577"/>
        <pc:sldMkLst>
          <pc:docMk/>
          <pc:sldMk cId="2335016920" sldId="369"/>
        </pc:sldMkLst>
        <pc:spChg chg="mod">
          <ac:chgData name="Alan Williams" userId="S::alan.williams@uws.ac.uk::9e0fce75-b5d1-4499-bbc1-1f96ca0cb6cc" providerId="AD" clId="Web-{A71BF964-5C0B-58AC-A9DE-A85FE640AF7C}" dt="2019-09-18T22:28:01.334" v="474" actId="20577"/>
          <ac:spMkLst>
            <pc:docMk/>
            <pc:sldMk cId="2335016920" sldId="369"/>
            <ac:spMk id="13" creationId="{00000000-0000-0000-0000-000000000000}"/>
          </ac:spMkLst>
        </pc:spChg>
        <pc:spChg chg="mod">
          <ac:chgData name="Alan Williams" userId="S::alan.williams@uws.ac.uk::9e0fce75-b5d1-4499-bbc1-1f96ca0cb6cc" providerId="AD" clId="Web-{A71BF964-5C0B-58AC-A9DE-A85FE640AF7C}" dt="2019-09-18T22:29:43.618" v="487" actId="20577"/>
          <ac:spMkLst>
            <pc:docMk/>
            <pc:sldMk cId="2335016920" sldId="369"/>
            <ac:spMk id="14" creationId="{00000000-0000-0000-0000-000000000000}"/>
          </ac:spMkLst>
        </pc:spChg>
      </pc:sldChg>
      <pc:sldChg chg="modSp add replId">
        <pc:chgData name="Alan Williams" userId="S::alan.williams@uws.ac.uk::9e0fce75-b5d1-4499-bbc1-1f96ca0cb6cc" providerId="AD" clId="Web-{A71BF964-5C0B-58AC-A9DE-A85FE640AF7C}" dt="2019-09-18T22:32:16.764" v="533" actId="20577"/>
        <pc:sldMkLst>
          <pc:docMk/>
          <pc:sldMk cId="1839763584" sldId="370"/>
        </pc:sldMkLst>
        <pc:spChg chg="mod">
          <ac:chgData name="Alan Williams" userId="S::alan.williams@uws.ac.uk::9e0fce75-b5d1-4499-bbc1-1f96ca0cb6cc" providerId="AD" clId="Web-{A71BF964-5C0B-58AC-A9DE-A85FE640AF7C}" dt="2019-09-18T22:30:50.529" v="499" actId="20577"/>
          <ac:spMkLst>
            <pc:docMk/>
            <pc:sldMk cId="1839763584" sldId="370"/>
            <ac:spMk id="13" creationId="{00000000-0000-0000-0000-000000000000}"/>
          </ac:spMkLst>
        </pc:spChg>
        <pc:spChg chg="mod">
          <ac:chgData name="Alan Williams" userId="S::alan.williams@uws.ac.uk::9e0fce75-b5d1-4499-bbc1-1f96ca0cb6cc" providerId="AD" clId="Web-{A71BF964-5C0B-58AC-A9DE-A85FE640AF7C}" dt="2019-09-18T22:32:16.764" v="533" actId="20577"/>
          <ac:spMkLst>
            <pc:docMk/>
            <pc:sldMk cId="1839763584" sldId="370"/>
            <ac:spMk id="14" creationId="{00000000-0000-0000-0000-000000000000}"/>
          </ac:spMkLst>
        </pc:spChg>
      </pc:sldChg>
    </pc:docChg>
  </pc:docChgLst>
  <pc:docChgLst>
    <pc:chgData name="Alan Williams" userId="S::alan.williams@uws.ac.uk::9e0fce75-b5d1-4499-bbc1-1f96ca0cb6cc" providerId="AD" clId="Web-{2DF34643-2D30-F583-9255-875B23AB68E3}"/>
    <pc:docChg chg="modSld">
      <pc:chgData name="Alan Williams" userId="S::alan.williams@uws.ac.uk::9e0fce75-b5d1-4499-bbc1-1f96ca0cb6cc" providerId="AD" clId="Web-{2DF34643-2D30-F583-9255-875B23AB68E3}" dt="2019-09-09T19:06:16.205" v="1" actId="20577"/>
      <pc:docMkLst>
        <pc:docMk/>
      </pc:docMkLst>
    </pc:docChg>
  </pc:docChgLst>
  <pc:docChgLst>
    <pc:chgData name="Alan Williams" userId="S::alan.williams@uws.ac.uk::9e0fce75-b5d1-4499-bbc1-1f96ca0cb6cc" providerId="AD" clId="Web-{FB6B28CF-9A36-495F-6BA5-2B69700331B0}"/>
    <pc:docChg chg="addSld">
      <pc:chgData name="Alan Williams" userId="S::alan.williams@uws.ac.uk::9e0fce75-b5d1-4499-bbc1-1f96ca0cb6cc" providerId="AD" clId="Web-{FB6B28CF-9A36-495F-6BA5-2B69700331B0}" dt="2019-09-24T23:13:33.882" v="0"/>
      <pc:docMkLst>
        <pc:docMk/>
      </pc:docMkLst>
      <pc:sldChg chg="add replId">
        <pc:chgData name="Alan Williams" userId="S::alan.williams@uws.ac.uk::9e0fce75-b5d1-4499-bbc1-1f96ca0cb6cc" providerId="AD" clId="Web-{FB6B28CF-9A36-495F-6BA5-2B69700331B0}" dt="2019-09-24T23:13:33.882" v="0"/>
        <pc:sldMkLst>
          <pc:docMk/>
          <pc:sldMk cId="338778486" sldId="375"/>
        </pc:sldMkLst>
      </pc:sldChg>
    </pc:docChg>
  </pc:docChgLst>
  <pc:docChgLst>
    <pc:chgData name="Alan Williams" userId="S::alan.williams@uws.ac.uk::9e0fce75-b5d1-4499-bbc1-1f96ca0cb6cc" providerId="AD" clId="Web-{0B2E4693-B7A3-4A66-7291-06348AB31EC8}"/>
    <pc:docChg chg="modSld addMainMaster delMainMaster modMainMaster">
      <pc:chgData name="Alan Williams" userId="S::alan.williams@uws.ac.uk::9e0fce75-b5d1-4499-bbc1-1f96ca0cb6cc" providerId="AD" clId="Web-{0B2E4693-B7A3-4A66-7291-06348AB31EC8}" dt="2019-09-03T14:38:22.613" v="7"/>
      <pc:docMkLst>
        <pc:docMk/>
      </pc:docMkLst>
      <pc:sldChg chg="addSp delSp modSp mod modClrScheme delDesignElem chgLayout">
        <pc:chgData name="Alan Williams" userId="S::alan.williams@uws.ac.uk::9e0fce75-b5d1-4499-bbc1-1f96ca0cb6cc" providerId="AD" clId="Web-{0B2E4693-B7A3-4A66-7291-06348AB31EC8}" dt="2019-09-03T14:38:22.613" v="7"/>
        <pc:sldMkLst>
          <pc:docMk/>
          <pc:sldMk cId="242453831" sldId="281"/>
        </pc:sldMkLst>
        <pc:spChg chg="mod ord">
          <ac:chgData name="Alan Williams" userId="S::alan.williams@uws.ac.uk::9e0fce75-b5d1-4499-bbc1-1f96ca0cb6cc" providerId="AD" clId="Web-{0B2E4693-B7A3-4A66-7291-06348AB31EC8}" dt="2019-09-03T14:38:22.613" v="7"/>
          <ac:spMkLst>
            <pc:docMk/>
            <pc:sldMk cId="242453831" sldId="281"/>
            <ac:spMk id="2" creationId="{00000000-0000-0000-0000-000000000000}"/>
          </ac:spMkLst>
        </pc:spChg>
        <pc:spChg chg="mod ord">
          <ac:chgData name="Alan Williams" userId="S::alan.williams@uws.ac.uk::9e0fce75-b5d1-4499-bbc1-1f96ca0cb6cc" providerId="AD" clId="Web-{0B2E4693-B7A3-4A66-7291-06348AB31EC8}" dt="2019-09-03T14:38:22.613" v="7"/>
          <ac:spMkLst>
            <pc:docMk/>
            <pc:sldMk cId="242453831" sldId="281"/>
            <ac:spMk id="3" creationId="{00000000-0000-0000-0000-000000000000}"/>
          </ac:spMkLst>
        </pc:spChg>
        <pc:spChg chg="add del">
          <ac:chgData name="Alan Williams" userId="S::alan.williams@uws.ac.uk::9e0fce75-b5d1-4499-bbc1-1f96ca0cb6cc" providerId="AD" clId="Web-{0B2E4693-B7A3-4A66-7291-06348AB31EC8}" dt="2019-09-03T14:38:22.613" v="7"/>
          <ac:spMkLst>
            <pc:docMk/>
            <pc:sldMk cId="242453831" sldId="281"/>
            <ac:spMk id="8" creationId="{D0BE3D13-5BE5-4B05-AFCF-2A2E059D29F8}"/>
          </ac:spMkLst>
        </pc:spChg>
        <pc:spChg chg="add del">
          <ac:chgData name="Alan Williams" userId="S::alan.williams@uws.ac.uk::9e0fce75-b5d1-4499-bbc1-1f96ca0cb6cc" providerId="AD" clId="Web-{0B2E4693-B7A3-4A66-7291-06348AB31EC8}" dt="2019-09-03T14:38:22.613" v="7"/>
          <ac:spMkLst>
            <pc:docMk/>
            <pc:sldMk cId="242453831" sldId="281"/>
            <ac:spMk id="10" creationId="{1AC85C80-0175-4214-A13D-03C224658C16}"/>
          </ac:spMkLst>
        </pc:spChg>
        <pc:spChg chg="add del">
          <ac:chgData name="Alan Williams" userId="S::alan.williams@uws.ac.uk::9e0fce75-b5d1-4499-bbc1-1f96ca0cb6cc" providerId="AD" clId="Web-{0B2E4693-B7A3-4A66-7291-06348AB31EC8}" dt="2019-09-03T14:38:22.613" v="7"/>
          <ac:spMkLst>
            <pc:docMk/>
            <pc:sldMk cId="242453831" sldId="281"/>
            <ac:spMk id="14" creationId="{76562092-3AA7-4EF0-9007-C44F879A1308}"/>
          </ac:spMkLst>
        </pc:spChg>
        <pc:spChg chg="add del">
          <ac:chgData name="Alan Williams" userId="S::alan.williams@uws.ac.uk::9e0fce75-b5d1-4499-bbc1-1f96ca0cb6cc" providerId="AD" clId="Web-{0B2E4693-B7A3-4A66-7291-06348AB31EC8}" dt="2019-09-03T14:38:22.613" v="7"/>
          <ac:spMkLst>
            <pc:docMk/>
            <pc:sldMk cId="242453831" sldId="281"/>
            <ac:spMk id="16" creationId="{9232A0FC-3B0E-4DD1-9C3E-9C8C8CA6D103}"/>
          </ac:spMkLst>
        </pc:spChg>
        <pc:picChg chg="add del">
          <ac:chgData name="Alan Williams" userId="S::alan.williams@uws.ac.uk::9e0fce75-b5d1-4499-bbc1-1f96ca0cb6cc" providerId="AD" clId="Web-{0B2E4693-B7A3-4A66-7291-06348AB31EC8}" dt="2019-09-03T14:38:22.613" v="7"/>
          <ac:picMkLst>
            <pc:docMk/>
            <pc:sldMk cId="242453831" sldId="281"/>
            <ac:picMk id="12" creationId="{15ADB788-8569-409E-862D-665AD53C9904}"/>
          </ac:picMkLst>
        </pc:picChg>
      </pc:sldChg>
      <pc:sldChg chg="addSp delSp modSp mod modClrScheme delDesignElem chgLayout">
        <pc:chgData name="Alan Williams" userId="S::alan.williams@uws.ac.uk::9e0fce75-b5d1-4499-bbc1-1f96ca0cb6cc" providerId="AD" clId="Web-{0B2E4693-B7A3-4A66-7291-06348AB31EC8}" dt="2019-09-03T14:38:22.613" v="7"/>
        <pc:sldMkLst>
          <pc:docMk/>
          <pc:sldMk cId="0" sldId="287"/>
        </pc:sldMkLst>
        <pc:spChg chg="mod ord">
          <ac:chgData name="Alan Williams" userId="S::alan.williams@uws.ac.uk::9e0fce75-b5d1-4499-bbc1-1f96ca0cb6cc" providerId="AD" clId="Web-{0B2E4693-B7A3-4A66-7291-06348AB31EC8}" dt="2019-09-03T14:38:22.613" v="7"/>
          <ac:spMkLst>
            <pc:docMk/>
            <pc:sldMk cId="0" sldId="287"/>
            <ac:spMk id="2" creationId="{00000000-0000-0000-0000-000000000000}"/>
          </ac:spMkLst>
        </pc:spChg>
        <pc:spChg chg="mod ord">
          <ac:chgData name="Alan Williams" userId="S::alan.williams@uws.ac.uk::9e0fce75-b5d1-4499-bbc1-1f96ca0cb6cc" providerId="AD" clId="Web-{0B2E4693-B7A3-4A66-7291-06348AB31EC8}" dt="2019-09-03T14:38:22.613" v="7"/>
          <ac:spMkLst>
            <pc:docMk/>
            <pc:sldMk cId="0" sldId="287"/>
            <ac:spMk id="3" creationId="{00000000-0000-0000-0000-000000000000}"/>
          </ac:spMkLst>
        </pc:spChg>
        <pc:spChg chg="add del">
          <ac:chgData name="Alan Williams" userId="S::alan.williams@uws.ac.uk::9e0fce75-b5d1-4499-bbc1-1f96ca0cb6cc" providerId="AD" clId="Web-{0B2E4693-B7A3-4A66-7291-06348AB31EC8}" dt="2019-09-03T14:38:22.613" v="7"/>
          <ac:spMkLst>
            <pc:docMk/>
            <pc:sldMk cId="0" sldId="287"/>
            <ac:spMk id="31" creationId="{8F3CF990-ACB8-443A-BB74-D36EC8A00B02}"/>
          </ac:spMkLst>
        </pc:spChg>
        <pc:spChg chg="add del">
          <ac:chgData name="Alan Williams" userId="S::alan.williams@uws.ac.uk::9e0fce75-b5d1-4499-bbc1-1f96ca0cb6cc" providerId="AD" clId="Web-{0B2E4693-B7A3-4A66-7291-06348AB31EC8}" dt="2019-09-03T14:38:22.613" v="7"/>
          <ac:spMkLst>
            <pc:docMk/>
            <pc:sldMk cId="0" sldId="287"/>
            <ac:spMk id="32" creationId="{2601900C-265D-4146-A578-477541E3DF28}"/>
          </ac:spMkLst>
        </pc:spChg>
        <pc:spChg chg="add del">
          <ac:chgData name="Alan Williams" userId="S::alan.williams@uws.ac.uk::9e0fce75-b5d1-4499-bbc1-1f96ca0cb6cc" providerId="AD" clId="Web-{0B2E4693-B7A3-4A66-7291-06348AB31EC8}" dt="2019-09-03T14:38:22.613" v="7"/>
          <ac:spMkLst>
            <pc:docMk/>
            <pc:sldMk cId="0" sldId="287"/>
            <ac:spMk id="34" creationId="{65F94F98-3A57-49AA-838E-91AAF600B6EE}"/>
          </ac:spMkLst>
        </pc:spChg>
        <pc:spChg chg="add del">
          <ac:chgData name="Alan Williams" userId="S::alan.williams@uws.ac.uk::9e0fce75-b5d1-4499-bbc1-1f96ca0cb6cc" providerId="AD" clId="Web-{0B2E4693-B7A3-4A66-7291-06348AB31EC8}" dt="2019-09-03T14:38:22.613" v="7"/>
          <ac:spMkLst>
            <pc:docMk/>
            <pc:sldMk cId="0" sldId="287"/>
            <ac:spMk id="36" creationId="{41F8C064-2DC5-4758-B49C-76BFF64052AF}"/>
          </ac:spMkLst>
        </pc:spChg>
        <pc:spChg chg="add del">
          <ac:chgData name="Alan Williams" userId="S::alan.williams@uws.ac.uk::9e0fce75-b5d1-4499-bbc1-1f96ca0cb6cc" providerId="AD" clId="Web-{0B2E4693-B7A3-4A66-7291-06348AB31EC8}" dt="2019-09-03T14:38:22.613" v="7"/>
          <ac:spMkLst>
            <pc:docMk/>
            <pc:sldMk cId="0" sldId="287"/>
            <ac:spMk id="37" creationId="{FBD68200-BC03-4015-860B-CD5C30CD76B8}"/>
          </ac:spMkLst>
        </pc:spChg>
        <pc:spChg chg="add del">
          <ac:chgData name="Alan Williams" userId="S::alan.williams@uws.ac.uk::9e0fce75-b5d1-4499-bbc1-1f96ca0cb6cc" providerId="AD" clId="Web-{0B2E4693-B7A3-4A66-7291-06348AB31EC8}" dt="2019-09-03T14:38:22.613" v="7"/>
          <ac:spMkLst>
            <pc:docMk/>
            <pc:sldMk cId="0" sldId="287"/>
            <ac:spMk id="38" creationId="{A0B5529D-5CAA-4BF2-B5C9-34705E7661F9}"/>
          </ac:spMkLst>
        </pc:spChg>
        <pc:spChg chg="add del">
          <ac:chgData name="Alan Williams" userId="S::alan.williams@uws.ac.uk::9e0fce75-b5d1-4499-bbc1-1f96ca0cb6cc" providerId="AD" clId="Web-{0B2E4693-B7A3-4A66-7291-06348AB31EC8}" dt="2019-09-03T14:38:22.613" v="7"/>
          <ac:spMkLst>
            <pc:docMk/>
            <pc:sldMk cId="0" sldId="287"/>
            <ac:spMk id="39" creationId="{332A6F87-AC28-4AA8-B8A6-AEBC67BD0D64}"/>
          </ac:spMkLst>
        </pc:spChg>
        <pc:picChg chg="add del">
          <ac:chgData name="Alan Williams" userId="S::alan.williams@uws.ac.uk::9e0fce75-b5d1-4499-bbc1-1f96ca0cb6cc" providerId="AD" clId="Web-{0B2E4693-B7A3-4A66-7291-06348AB31EC8}" dt="2019-09-03T14:38:22.613" v="7"/>
          <ac:picMkLst>
            <pc:docMk/>
            <pc:sldMk cId="0" sldId="287"/>
            <ac:picMk id="33" creationId="{00B98862-BEE1-44FB-A335-A1B9106B445E}"/>
          </ac:picMkLst>
        </pc:picChg>
        <pc:picChg chg="add del">
          <ac:chgData name="Alan Williams" userId="S::alan.williams@uws.ac.uk::9e0fce75-b5d1-4499-bbc1-1f96ca0cb6cc" providerId="AD" clId="Web-{0B2E4693-B7A3-4A66-7291-06348AB31EC8}" dt="2019-09-03T14:38:22.613" v="7"/>
          <ac:picMkLst>
            <pc:docMk/>
            <pc:sldMk cId="0" sldId="287"/>
            <ac:picMk id="35" creationId="{7185CF21-0594-48C0-9F3E-254D6BCE9D9B}"/>
          </ac:picMkLst>
        </pc:picChg>
      </pc:sldChg>
    </pc:docChg>
  </pc:docChgLst>
  <pc:docChgLst>
    <pc:chgData name="Alan Williams" userId="S::alan.williams@uws.ac.uk::9e0fce75-b5d1-4499-bbc1-1f96ca0cb6cc" providerId="AD" clId="Web-{8048A612-126E-BA7C-DD6C-CA7869A7ECC1}"/>
    <pc:docChg chg="modSld">
      <pc:chgData name="Alan Williams" userId="S::alan.williams@uws.ac.uk::9e0fce75-b5d1-4499-bbc1-1f96ca0cb6cc" providerId="AD" clId="Web-{8048A612-126E-BA7C-DD6C-CA7869A7ECC1}" dt="2019-10-09T00:00:31.962" v="314"/>
      <pc:docMkLst>
        <pc:docMk/>
      </pc:docMkLst>
      <pc:sldChg chg="modNotes">
        <pc:chgData name="Alan Williams" userId="S::alan.williams@uws.ac.uk::9e0fce75-b5d1-4499-bbc1-1f96ca0cb6cc" providerId="AD" clId="Web-{8048A612-126E-BA7C-DD6C-CA7869A7ECC1}" dt="2019-10-09T00:00:31.962" v="314"/>
        <pc:sldMkLst>
          <pc:docMk/>
          <pc:sldMk cId="242453831" sldId="281"/>
        </pc:sldMkLst>
      </pc:sldChg>
    </pc:docChg>
  </pc:docChgLst>
  <pc:docChgLst>
    <pc:chgData name="Alan Williams" userId="S::alan.williams@uws.ac.uk::9e0fce75-b5d1-4499-bbc1-1f96ca0cb6cc" providerId="AD" clId="Web-{B8A79D86-5D8C-127C-85FD-EE8E39B47225}"/>
    <pc:docChg chg="addSld modSld sldOrd">
      <pc:chgData name="Alan Williams" userId="S::alan.williams@uws.ac.uk::9e0fce75-b5d1-4499-bbc1-1f96ca0cb6cc" providerId="AD" clId="Web-{B8A79D86-5D8C-127C-85FD-EE8E39B47225}" dt="2019-10-09T21:58:13.595" v="72"/>
      <pc:docMkLst>
        <pc:docMk/>
      </pc:docMkLst>
      <pc:sldChg chg="modSp add replId">
        <pc:chgData name="Alan Williams" userId="S::alan.williams@uws.ac.uk::9e0fce75-b5d1-4499-bbc1-1f96ca0cb6cc" providerId="AD" clId="Web-{B8A79D86-5D8C-127C-85FD-EE8E39B47225}" dt="2019-10-09T21:57:30.126" v="28" actId="20577"/>
        <pc:sldMkLst>
          <pc:docMk/>
          <pc:sldMk cId="2214190609" sldId="390"/>
        </pc:sldMkLst>
        <pc:spChg chg="mod">
          <ac:chgData name="Alan Williams" userId="S::alan.williams@uws.ac.uk::9e0fce75-b5d1-4499-bbc1-1f96ca0cb6cc" providerId="AD" clId="Web-{B8A79D86-5D8C-127C-85FD-EE8E39B47225}" dt="2019-10-09T21:57:30.126" v="28" actId="20577"/>
          <ac:spMkLst>
            <pc:docMk/>
            <pc:sldMk cId="2214190609" sldId="390"/>
            <ac:spMk id="2" creationId="{00000000-0000-0000-0000-000000000000}"/>
          </ac:spMkLst>
        </pc:spChg>
      </pc:sldChg>
      <pc:sldChg chg="modSp add ord replId modNotes">
        <pc:chgData name="Alan Williams" userId="S::alan.williams@uws.ac.uk::9e0fce75-b5d1-4499-bbc1-1f96ca0cb6cc" providerId="AD" clId="Web-{B8A79D86-5D8C-127C-85FD-EE8E39B47225}" dt="2019-10-09T21:58:13.595" v="72"/>
        <pc:sldMkLst>
          <pc:docMk/>
          <pc:sldMk cId="2765710947" sldId="391"/>
        </pc:sldMkLst>
        <pc:spChg chg="mod">
          <ac:chgData name="Alan Williams" userId="S::alan.williams@uws.ac.uk::9e0fce75-b5d1-4499-bbc1-1f96ca0cb6cc" providerId="AD" clId="Web-{B8A79D86-5D8C-127C-85FD-EE8E39B47225}" dt="2019-10-09T21:57:45.720" v="43" actId="20577"/>
          <ac:spMkLst>
            <pc:docMk/>
            <pc:sldMk cId="2765710947" sldId="391"/>
            <ac:spMk id="2" creationId="{00000000-0000-0000-0000-000000000000}"/>
          </ac:spMkLst>
        </pc:spChg>
      </pc:sldChg>
    </pc:docChg>
  </pc:docChgLst>
  <pc:docChgLst>
    <pc:chgData name="Derek Turner" userId="6b6c206a-1378-466e-b39a-0a4a8806824b" providerId="ADAL" clId="{0742DD0E-B533-5041-995C-13BC0FCFB762}"/>
    <pc:docChg chg="undo custSel mod modSld modMainMaster">
      <pc:chgData name="Derek Turner" userId="6b6c206a-1378-466e-b39a-0a4a8806824b" providerId="ADAL" clId="{0742DD0E-B533-5041-995C-13BC0FCFB762}" dt="2019-09-03T13:41:31.896" v="303" actId="255"/>
      <pc:docMkLst>
        <pc:docMk/>
      </pc:docMkLst>
      <pc:sldChg chg="addSp modSp mod setBg setClrOvrMap">
        <pc:chgData name="Derek Turner" userId="6b6c206a-1378-466e-b39a-0a4a8806824b" providerId="ADAL" clId="{0742DD0E-B533-5041-995C-13BC0FCFB762}" dt="2019-09-03T12:57:13.098" v="65" actId="26606"/>
        <pc:sldMkLst>
          <pc:docMk/>
          <pc:sldMk cId="242453831" sldId="281"/>
        </pc:sldMkLst>
        <pc:spChg chg="mod">
          <ac:chgData name="Derek Turner" userId="6b6c206a-1378-466e-b39a-0a4a8806824b" providerId="ADAL" clId="{0742DD0E-B533-5041-995C-13BC0FCFB762}" dt="2019-09-03T12:57:13.098" v="65" actId="26606"/>
          <ac:spMkLst>
            <pc:docMk/>
            <pc:sldMk cId="242453831" sldId="281"/>
            <ac:spMk id="2" creationId="{00000000-0000-0000-0000-000000000000}"/>
          </ac:spMkLst>
        </pc:spChg>
        <pc:spChg chg="mod">
          <ac:chgData name="Derek Turner" userId="6b6c206a-1378-466e-b39a-0a4a8806824b" providerId="ADAL" clId="{0742DD0E-B533-5041-995C-13BC0FCFB762}" dt="2019-09-03T12:57:13.098" v="65" actId="26606"/>
          <ac:spMkLst>
            <pc:docMk/>
            <pc:sldMk cId="242453831" sldId="281"/>
            <ac:spMk id="3" creationId="{00000000-0000-0000-0000-000000000000}"/>
          </ac:spMkLst>
        </pc:spChg>
        <pc:spChg chg="add">
          <ac:chgData name="Derek Turner" userId="6b6c206a-1378-466e-b39a-0a4a8806824b" providerId="ADAL" clId="{0742DD0E-B533-5041-995C-13BC0FCFB762}" dt="2019-09-03T12:57:13.098" v="65" actId="26606"/>
          <ac:spMkLst>
            <pc:docMk/>
            <pc:sldMk cId="242453831" sldId="281"/>
            <ac:spMk id="8" creationId="{D0BE3D13-5BE5-4B05-AFCF-2A2E059D29F8}"/>
          </ac:spMkLst>
        </pc:spChg>
        <pc:spChg chg="add">
          <ac:chgData name="Derek Turner" userId="6b6c206a-1378-466e-b39a-0a4a8806824b" providerId="ADAL" clId="{0742DD0E-B533-5041-995C-13BC0FCFB762}" dt="2019-09-03T12:57:13.098" v="65" actId="26606"/>
          <ac:spMkLst>
            <pc:docMk/>
            <pc:sldMk cId="242453831" sldId="281"/>
            <ac:spMk id="10" creationId="{1AC85C80-0175-4214-A13D-03C224658C16}"/>
          </ac:spMkLst>
        </pc:spChg>
        <pc:spChg chg="add">
          <ac:chgData name="Derek Turner" userId="6b6c206a-1378-466e-b39a-0a4a8806824b" providerId="ADAL" clId="{0742DD0E-B533-5041-995C-13BC0FCFB762}" dt="2019-09-03T12:57:13.098" v="65" actId="26606"/>
          <ac:spMkLst>
            <pc:docMk/>
            <pc:sldMk cId="242453831" sldId="281"/>
            <ac:spMk id="14" creationId="{76562092-3AA7-4EF0-9007-C44F879A1308}"/>
          </ac:spMkLst>
        </pc:spChg>
        <pc:spChg chg="add">
          <ac:chgData name="Derek Turner" userId="6b6c206a-1378-466e-b39a-0a4a8806824b" providerId="ADAL" clId="{0742DD0E-B533-5041-995C-13BC0FCFB762}" dt="2019-09-03T12:57:13.098" v="65" actId="26606"/>
          <ac:spMkLst>
            <pc:docMk/>
            <pc:sldMk cId="242453831" sldId="281"/>
            <ac:spMk id="16" creationId="{9232A0FC-3B0E-4DD1-9C3E-9C8C8CA6D103}"/>
          </ac:spMkLst>
        </pc:spChg>
        <pc:picChg chg="add">
          <ac:chgData name="Derek Turner" userId="6b6c206a-1378-466e-b39a-0a4a8806824b" providerId="ADAL" clId="{0742DD0E-B533-5041-995C-13BC0FCFB762}" dt="2019-09-03T12:57:13.098" v="65" actId="26606"/>
          <ac:picMkLst>
            <pc:docMk/>
            <pc:sldMk cId="242453831" sldId="281"/>
            <ac:picMk id="12" creationId="{15ADB788-8569-409E-862D-665AD53C9904}"/>
          </ac:picMkLst>
        </pc:picChg>
      </pc:sldChg>
      <pc:sldChg chg="addSp delSp modSp mod setBg setClrOvrMap">
        <pc:chgData name="Derek Turner" userId="6b6c206a-1378-466e-b39a-0a4a8806824b" providerId="ADAL" clId="{0742DD0E-B533-5041-995C-13BC0FCFB762}" dt="2019-09-03T13:41:31.896" v="303" actId="255"/>
        <pc:sldMkLst>
          <pc:docMk/>
          <pc:sldMk cId="0" sldId="287"/>
        </pc:sldMkLst>
        <pc:spChg chg="mod">
          <ac:chgData name="Derek Turner" userId="6b6c206a-1378-466e-b39a-0a4a8806824b" providerId="ADAL" clId="{0742DD0E-B533-5041-995C-13BC0FCFB762}" dt="2019-09-03T13:37:11.428" v="70" actId="26606"/>
          <ac:spMkLst>
            <pc:docMk/>
            <pc:sldMk cId="0" sldId="287"/>
            <ac:spMk id="2" creationId="{00000000-0000-0000-0000-000000000000}"/>
          </ac:spMkLst>
        </pc:spChg>
        <pc:spChg chg="mod">
          <ac:chgData name="Derek Turner" userId="6b6c206a-1378-466e-b39a-0a4a8806824b" providerId="ADAL" clId="{0742DD0E-B533-5041-995C-13BC0FCFB762}" dt="2019-09-03T13:41:31.896" v="303" actId="255"/>
          <ac:spMkLst>
            <pc:docMk/>
            <pc:sldMk cId="0" sldId="287"/>
            <ac:spMk id="3" creationId="{00000000-0000-0000-0000-000000000000}"/>
          </ac:spMkLst>
        </pc:spChg>
        <pc:spChg chg="add del">
          <ac:chgData name="Derek Turner" userId="6b6c206a-1378-466e-b39a-0a4a8806824b" providerId="ADAL" clId="{0742DD0E-B533-5041-995C-13BC0FCFB762}" dt="2019-09-03T13:37:08.167" v="67" actId="26606"/>
          <ac:spMkLst>
            <pc:docMk/>
            <pc:sldMk cId="0" sldId="287"/>
            <ac:spMk id="8" creationId="{8F3CF990-ACB8-443A-BB74-D36EC8A00B02}"/>
          </ac:spMkLst>
        </pc:spChg>
        <pc:spChg chg="add del">
          <ac:chgData name="Derek Turner" userId="6b6c206a-1378-466e-b39a-0a4a8806824b" providerId="ADAL" clId="{0742DD0E-B533-5041-995C-13BC0FCFB762}" dt="2019-09-03T13:37:08.167" v="67" actId="26606"/>
          <ac:spMkLst>
            <pc:docMk/>
            <pc:sldMk cId="0" sldId="287"/>
            <ac:spMk id="10" creationId="{2601900C-265D-4146-A578-477541E3DF28}"/>
          </ac:spMkLst>
        </pc:spChg>
        <pc:spChg chg="add del">
          <ac:chgData name="Derek Turner" userId="6b6c206a-1378-466e-b39a-0a4a8806824b" providerId="ADAL" clId="{0742DD0E-B533-5041-995C-13BC0FCFB762}" dt="2019-09-03T13:37:08.167" v="67" actId="26606"/>
          <ac:spMkLst>
            <pc:docMk/>
            <pc:sldMk cId="0" sldId="287"/>
            <ac:spMk id="14" creationId="{65F94F98-3A57-49AA-838E-91AAF600B6EE}"/>
          </ac:spMkLst>
        </pc:spChg>
        <pc:spChg chg="add del">
          <ac:chgData name="Derek Turner" userId="6b6c206a-1378-466e-b39a-0a4a8806824b" providerId="ADAL" clId="{0742DD0E-B533-5041-995C-13BC0FCFB762}" dt="2019-09-03T13:37:08.167" v="67" actId="26606"/>
          <ac:spMkLst>
            <pc:docMk/>
            <pc:sldMk cId="0" sldId="287"/>
            <ac:spMk id="18" creationId="{41F8C064-2DC5-4758-B49C-76BFF64052AF}"/>
          </ac:spMkLst>
        </pc:spChg>
        <pc:spChg chg="add del">
          <ac:chgData name="Derek Turner" userId="6b6c206a-1378-466e-b39a-0a4a8806824b" providerId="ADAL" clId="{0742DD0E-B533-5041-995C-13BC0FCFB762}" dt="2019-09-03T13:37:08.167" v="67" actId="26606"/>
          <ac:spMkLst>
            <pc:docMk/>
            <pc:sldMk cId="0" sldId="287"/>
            <ac:spMk id="20" creationId="{FBD68200-BC03-4015-860B-CD5C30CD76B8}"/>
          </ac:spMkLst>
        </pc:spChg>
        <pc:spChg chg="add del">
          <ac:chgData name="Derek Turner" userId="6b6c206a-1378-466e-b39a-0a4a8806824b" providerId="ADAL" clId="{0742DD0E-B533-5041-995C-13BC0FCFB762}" dt="2019-09-03T13:37:08.167" v="67" actId="26606"/>
          <ac:spMkLst>
            <pc:docMk/>
            <pc:sldMk cId="0" sldId="287"/>
            <ac:spMk id="22" creationId="{A0B5529D-5CAA-4BF2-B5C9-34705E7661F9}"/>
          </ac:spMkLst>
        </pc:spChg>
        <pc:spChg chg="add del">
          <ac:chgData name="Derek Turner" userId="6b6c206a-1378-466e-b39a-0a4a8806824b" providerId="ADAL" clId="{0742DD0E-B533-5041-995C-13BC0FCFB762}" dt="2019-09-03T13:37:08.167" v="67" actId="26606"/>
          <ac:spMkLst>
            <pc:docMk/>
            <pc:sldMk cId="0" sldId="287"/>
            <ac:spMk id="24" creationId="{332A6F87-AC28-4AA8-B8A6-AEBC67BD0D64}"/>
          </ac:spMkLst>
        </pc:spChg>
        <pc:spChg chg="add del">
          <ac:chgData name="Derek Turner" userId="6b6c206a-1378-466e-b39a-0a4a8806824b" providerId="ADAL" clId="{0742DD0E-B533-5041-995C-13BC0FCFB762}" dt="2019-09-03T13:37:11.380" v="69" actId="26606"/>
          <ac:spMkLst>
            <pc:docMk/>
            <pc:sldMk cId="0" sldId="287"/>
            <ac:spMk id="26" creationId="{D0BE3D13-5BE5-4B05-AFCF-2A2E059D29F8}"/>
          </ac:spMkLst>
        </pc:spChg>
        <pc:spChg chg="add del">
          <ac:chgData name="Derek Turner" userId="6b6c206a-1378-466e-b39a-0a4a8806824b" providerId="ADAL" clId="{0742DD0E-B533-5041-995C-13BC0FCFB762}" dt="2019-09-03T13:37:11.380" v="69" actId="26606"/>
          <ac:spMkLst>
            <pc:docMk/>
            <pc:sldMk cId="0" sldId="287"/>
            <ac:spMk id="27" creationId="{1AC85C80-0175-4214-A13D-03C224658C16}"/>
          </ac:spMkLst>
        </pc:spChg>
        <pc:spChg chg="add del">
          <ac:chgData name="Derek Turner" userId="6b6c206a-1378-466e-b39a-0a4a8806824b" providerId="ADAL" clId="{0742DD0E-B533-5041-995C-13BC0FCFB762}" dt="2019-09-03T13:37:11.380" v="69" actId="26606"/>
          <ac:spMkLst>
            <pc:docMk/>
            <pc:sldMk cId="0" sldId="287"/>
            <ac:spMk id="29" creationId="{76562092-3AA7-4EF0-9007-C44F879A1308}"/>
          </ac:spMkLst>
        </pc:spChg>
        <pc:spChg chg="add">
          <ac:chgData name="Derek Turner" userId="6b6c206a-1378-466e-b39a-0a4a8806824b" providerId="ADAL" clId="{0742DD0E-B533-5041-995C-13BC0FCFB762}" dt="2019-09-03T13:37:11.428" v="70" actId="26606"/>
          <ac:spMkLst>
            <pc:docMk/>
            <pc:sldMk cId="0" sldId="287"/>
            <ac:spMk id="31" creationId="{8F3CF990-ACB8-443A-BB74-D36EC8A00B02}"/>
          </ac:spMkLst>
        </pc:spChg>
        <pc:spChg chg="add">
          <ac:chgData name="Derek Turner" userId="6b6c206a-1378-466e-b39a-0a4a8806824b" providerId="ADAL" clId="{0742DD0E-B533-5041-995C-13BC0FCFB762}" dt="2019-09-03T13:37:11.428" v="70" actId="26606"/>
          <ac:spMkLst>
            <pc:docMk/>
            <pc:sldMk cId="0" sldId="287"/>
            <ac:spMk id="32" creationId="{2601900C-265D-4146-A578-477541E3DF28}"/>
          </ac:spMkLst>
        </pc:spChg>
        <pc:spChg chg="add">
          <ac:chgData name="Derek Turner" userId="6b6c206a-1378-466e-b39a-0a4a8806824b" providerId="ADAL" clId="{0742DD0E-B533-5041-995C-13BC0FCFB762}" dt="2019-09-03T13:37:11.428" v="70" actId="26606"/>
          <ac:spMkLst>
            <pc:docMk/>
            <pc:sldMk cId="0" sldId="287"/>
            <ac:spMk id="34" creationId="{65F94F98-3A57-49AA-838E-91AAF600B6EE}"/>
          </ac:spMkLst>
        </pc:spChg>
        <pc:spChg chg="add">
          <ac:chgData name="Derek Turner" userId="6b6c206a-1378-466e-b39a-0a4a8806824b" providerId="ADAL" clId="{0742DD0E-B533-5041-995C-13BC0FCFB762}" dt="2019-09-03T13:37:11.428" v="70" actId="26606"/>
          <ac:spMkLst>
            <pc:docMk/>
            <pc:sldMk cId="0" sldId="287"/>
            <ac:spMk id="36" creationId="{41F8C064-2DC5-4758-B49C-76BFF64052AF}"/>
          </ac:spMkLst>
        </pc:spChg>
        <pc:spChg chg="add">
          <ac:chgData name="Derek Turner" userId="6b6c206a-1378-466e-b39a-0a4a8806824b" providerId="ADAL" clId="{0742DD0E-B533-5041-995C-13BC0FCFB762}" dt="2019-09-03T13:37:11.428" v="70" actId="26606"/>
          <ac:spMkLst>
            <pc:docMk/>
            <pc:sldMk cId="0" sldId="287"/>
            <ac:spMk id="37" creationId="{FBD68200-BC03-4015-860B-CD5C30CD76B8}"/>
          </ac:spMkLst>
        </pc:spChg>
        <pc:spChg chg="add">
          <ac:chgData name="Derek Turner" userId="6b6c206a-1378-466e-b39a-0a4a8806824b" providerId="ADAL" clId="{0742DD0E-B533-5041-995C-13BC0FCFB762}" dt="2019-09-03T13:37:11.428" v="70" actId="26606"/>
          <ac:spMkLst>
            <pc:docMk/>
            <pc:sldMk cId="0" sldId="287"/>
            <ac:spMk id="38" creationId="{A0B5529D-5CAA-4BF2-B5C9-34705E7661F9}"/>
          </ac:spMkLst>
        </pc:spChg>
        <pc:spChg chg="add">
          <ac:chgData name="Derek Turner" userId="6b6c206a-1378-466e-b39a-0a4a8806824b" providerId="ADAL" clId="{0742DD0E-B533-5041-995C-13BC0FCFB762}" dt="2019-09-03T13:37:11.428" v="70" actId="26606"/>
          <ac:spMkLst>
            <pc:docMk/>
            <pc:sldMk cId="0" sldId="287"/>
            <ac:spMk id="39" creationId="{332A6F87-AC28-4AA8-B8A6-AEBC67BD0D64}"/>
          </ac:spMkLst>
        </pc:spChg>
        <pc:picChg chg="add del">
          <ac:chgData name="Derek Turner" userId="6b6c206a-1378-466e-b39a-0a4a8806824b" providerId="ADAL" clId="{0742DD0E-B533-5041-995C-13BC0FCFB762}" dt="2019-09-03T13:37:08.167" v="67" actId="26606"/>
          <ac:picMkLst>
            <pc:docMk/>
            <pc:sldMk cId="0" sldId="287"/>
            <ac:picMk id="12" creationId="{00B98862-BEE1-44FB-A335-A1B9106B445E}"/>
          </ac:picMkLst>
        </pc:picChg>
        <pc:picChg chg="add del">
          <ac:chgData name="Derek Turner" userId="6b6c206a-1378-466e-b39a-0a4a8806824b" providerId="ADAL" clId="{0742DD0E-B533-5041-995C-13BC0FCFB762}" dt="2019-09-03T13:37:08.167" v="67" actId="26606"/>
          <ac:picMkLst>
            <pc:docMk/>
            <pc:sldMk cId="0" sldId="287"/>
            <ac:picMk id="16" creationId="{7185CF21-0594-48C0-9F3E-254D6BCE9D9B}"/>
          </ac:picMkLst>
        </pc:picChg>
        <pc:picChg chg="add del">
          <ac:chgData name="Derek Turner" userId="6b6c206a-1378-466e-b39a-0a4a8806824b" providerId="ADAL" clId="{0742DD0E-B533-5041-995C-13BC0FCFB762}" dt="2019-09-03T13:37:11.380" v="69" actId="26606"/>
          <ac:picMkLst>
            <pc:docMk/>
            <pc:sldMk cId="0" sldId="287"/>
            <ac:picMk id="28" creationId="{15ADB788-8569-409E-862D-665AD53C9904}"/>
          </ac:picMkLst>
        </pc:picChg>
        <pc:picChg chg="add">
          <ac:chgData name="Derek Turner" userId="6b6c206a-1378-466e-b39a-0a4a8806824b" providerId="ADAL" clId="{0742DD0E-B533-5041-995C-13BC0FCFB762}" dt="2019-09-03T13:37:11.428" v="70" actId="26606"/>
          <ac:picMkLst>
            <pc:docMk/>
            <pc:sldMk cId="0" sldId="287"/>
            <ac:picMk id="33" creationId="{00B98862-BEE1-44FB-A335-A1B9106B445E}"/>
          </ac:picMkLst>
        </pc:picChg>
        <pc:picChg chg="add">
          <ac:chgData name="Derek Turner" userId="6b6c206a-1378-466e-b39a-0a4a8806824b" providerId="ADAL" clId="{0742DD0E-B533-5041-995C-13BC0FCFB762}" dt="2019-09-03T13:37:11.428" v="70" actId="26606"/>
          <ac:picMkLst>
            <pc:docMk/>
            <pc:sldMk cId="0" sldId="287"/>
            <ac:picMk id="35" creationId="{7185CF21-0594-48C0-9F3E-254D6BCE9D9B}"/>
          </ac:picMkLst>
        </pc:picChg>
      </pc:sldChg>
    </pc:docChg>
  </pc:docChgLst>
  <pc:docChgLst>
    <pc:chgData name="Alan Williams" userId="S::alan.williams@uws.ac.uk::9e0fce75-b5d1-4499-bbc1-1f96ca0cb6cc" providerId="AD" clId="Web-{A56487AC-5780-9C7B-3A5D-D7BAB9C10869}"/>
    <pc:docChg chg="addSld delSld modSld">
      <pc:chgData name="Alan Williams" userId="S::alan.williams@uws.ac.uk::9e0fce75-b5d1-4499-bbc1-1f96ca0cb6cc" providerId="AD" clId="Web-{A56487AC-5780-9C7B-3A5D-D7BAB9C10869}" dt="2019-10-19T01:05:43.542" v="5195"/>
      <pc:docMkLst>
        <pc:docMk/>
      </pc:docMkLst>
      <pc:sldChg chg="modNotes">
        <pc:chgData name="Alan Williams" userId="S::alan.williams@uws.ac.uk::9e0fce75-b5d1-4499-bbc1-1f96ca0cb6cc" providerId="AD" clId="Web-{A56487AC-5780-9C7B-3A5D-D7BAB9C10869}" dt="2019-10-19T01:00:12.696" v="4645"/>
        <pc:sldMkLst>
          <pc:docMk/>
          <pc:sldMk cId="242453831" sldId="281"/>
        </pc:sldMkLst>
      </pc:sldChg>
      <pc:sldChg chg="del">
        <pc:chgData name="Alan Williams" userId="S::alan.williams@uws.ac.uk::9e0fce75-b5d1-4499-bbc1-1f96ca0cb6cc" providerId="AD" clId="Web-{A56487AC-5780-9C7B-3A5D-D7BAB9C10869}" dt="2019-10-19T01:00:31.040" v="4646"/>
        <pc:sldMkLst>
          <pc:docMk/>
          <pc:sldMk cId="3001508214" sldId="325"/>
        </pc:sldMkLst>
      </pc:sldChg>
      <pc:sldChg chg="modSp">
        <pc:chgData name="Alan Williams" userId="S::alan.williams@uws.ac.uk::9e0fce75-b5d1-4499-bbc1-1f96ca0cb6cc" providerId="AD" clId="Web-{A56487AC-5780-9C7B-3A5D-D7BAB9C10869}" dt="2019-10-19T00:54:38.016" v="4003" actId="20577"/>
        <pc:sldMkLst>
          <pc:docMk/>
          <pc:sldMk cId="2335016920" sldId="369"/>
        </pc:sldMkLst>
        <pc:spChg chg="mod">
          <ac:chgData name="Alan Williams" userId="S::alan.williams@uws.ac.uk::9e0fce75-b5d1-4499-bbc1-1f96ca0cb6cc" providerId="AD" clId="Web-{A56487AC-5780-9C7B-3A5D-D7BAB9C10869}" dt="2019-10-19T00:54:38.016" v="4003" actId="20577"/>
          <ac:spMkLst>
            <pc:docMk/>
            <pc:sldMk cId="2335016920" sldId="369"/>
            <ac:spMk id="14" creationId="{00000000-0000-0000-0000-000000000000}"/>
          </ac:spMkLst>
        </pc:spChg>
      </pc:sldChg>
      <pc:sldChg chg="modNotes">
        <pc:chgData name="Alan Williams" userId="S::alan.williams@uws.ac.uk::9e0fce75-b5d1-4499-bbc1-1f96ca0cb6cc" providerId="AD" clId="Web-{A56487AC-5780-9C7B-3A5D-D7BAB9C10869}" dt="2019-10-19T01:05:43.542" v="5195"/>
        <pc:sldMkLst>
          <pc:docMk/>
          <pc:sldMk cId="3382115871" sldId="370"/>
        </pc:sldMkLst>
      </pc:sldChg>
      <pc:sldChg chg="modNotes">
        <pc:chgData name="Alan Williams" userId="S::alan.williams@uws.ac.uk::9e0fce75-b5d1-4499-bbc1-1f96ca0cb6cc" providerId="AD" clId="Web-{A56487AC-5780-9C7B-3A5D-D7BAB9C10869}" dt="2019-10-19T01:05:23.917" v="5184"/>
        <pc:sldMkLst>
          <pc:docMk/>
          <pc:sldMk cId="3310857378" sldId="375"/>
        </pc:sldMkLst>
      </pc:sldChg>
      <pc:sldChg chg="del">
        <pc:chgData name="Alan Williams" userId="S::alan.williams@uws.ac.uk::9e0fce75-b5d1-4499-bbc1-1f96ca0cb6cc" providerId="AD" clId="Web-{A56487AC-5780-9C7B-3A5D-D7BAB9C10869}" dt="2019-10-19T00:19:29.885" v="29"/>
        <pc:sldMkLst>
          <pc:docMk/>
          <pc:sldMk cId="640637061" sldId="378"/>
        </pc:sldMkLst>
      </pc:sldChg>
      <pc:sldChg chg="del">
        <pc:chgData name="Alan Williams" userId="S::alan.williams@uws.ac.uk::9e0fce75-b5d1-4499-bbc1-1f96ca0cb6cc" providerId="AD" clId="Web-{A56487AC-5780-9C7B-3A5D-D7BAB9C10869}" dt="2019-10-19T00:22:18.190" v="324"/>
        <pc:sldMkLst>
          <pc:docMk/>
          <pc:sldMk cId="2706307388" sldId="382"/>
        </pc:sldMkLst>
      </pc:sldChg>
      <pc:sldChg chg="modSp modNotes">
        <pc:chgData name="Alan Williams" userId="S::alan.williams@uws.ac.uk::9e0fce75-b5d1-4499-bbc1-1f96ca0cb6cc" providerId="AD" clId="Web-{A56487AC-5780-9C7B-3A5D-D7BAB9C10869}" dt="2019-10-19T00:27:35.700" v="1096"/>
        <pc:sldMkLst>
          <pc:docMk/>
          <pc:sldMk cId="1230212999" sldId="383"/>
        </pc:sldMkLst>
        <pc:spChg chg="mod">
          <ac:chgData name="Alan Williams" userId="S::alan.williams@uws.ac.uk::9e0fce75-b5d1-4499-bbc1-1f96ca0cb6cc" providerId="AD" clId="Web-{A56487AC-5780-9C7B-3A5D-D7BAB9C10869}" dt="2019-10-19T00:22:33.237" v="363" actId="20577"/>
          <ac:spMkLst>
            <pc:docMk/>
            <pc:sldMk cId="1230212999" sldId="383"/>
            <ac:spMk id="2" creationId="{00000000-0000-0000-0000-000000000000}"/>
          </ac:spMkLst>
        </pc:spChg>
        <pc:spChg chg="mod">
          <ac:chgData name="Alan Williams" userId="S::alan.williams@uws.ac.uk::9e0fce75-b5d1-4499-bbc1-1f96ca0cb6cc" providerId="AD" clId="Web-{A56487AC-5780-9C7B-3A5D-D7BAB9C10869}" dt="2019-10-19T00:24:37.612" v="667" actId="20577"/>
          <ac:spMkLst>
            <pc:docMk/>
            <pc:sldMk cId="1230212999" sldId="383"/>
            <ac:spMk id="3" creationId="{00000000-0000-0000-0000-000000000000}"/>
          </ac:spMkLst>
        </pc:spChg>
      </pc:sldChg>
      <pc:sldChg chg="addSp delSp modSp modNotes">
        <pc:chgData name="Alan Williams" userId="S::alan.williams@uws.ac.uk::9e0fce75-b5d1-4499-bbc1-1f96ca0cb6cc" providerId="AD" clId="Web-{A56487AC-5780-9C7B-3A5D-D7BAB9C10869}" dt="2019-10-19T00:33:24.686" v="1710"/>
        <pc:sldMkLst>
          <pc:docMk/>
          <pc:sldMk cId="4277214562" sldId="384"/>
        </pc:sldMkLst>
        <pc:spChg chg="mod">
          <ac:chgData name="Alan Williams" userId="S::alan.williams@uws.ac.uk::9e0fce75-b5d1-4499-bbc1-1f96ca0cb6cc" providerId="AD" clId="Web-{A56487AC-5780-9C7B-3A5D-D7BAB9C10869}" dt="2019-10-19T00:27:44.231" v="1115" actId="20577"/>
          <ac:spMkLst>
            <pc:docMk/>
            <pc:sldMk cId="4277214562" sldId="384"/>
            <ac:spMk id="2" creationId="{00000000-0000-0000-0000-000000000000}"/>
          </ac:spMkLst>
        </pc:spChg>
        <pc:spChg chg="mod">
          <ac:chgData name="Alan Williams" userId="S::alan.williams@uws.ac.uk::9e0fce75-b5d1-4499-bbc1-1f96ca0cb6cc" providerId="AD" clId="Web-{A56487AC-5780-9C7B-3A5D-D7BAB9C10869}" dt="2019-10-19T00:32:40.530" v="1670" actId="20577"/>
          <ac:spMkLst>
            <pc:docMk/>
            <pc:sldMk cId="4277214562" sldId="384"/>
            <ac:spMk id="3" creationId="{00000000-0000-0000-0000-000000000000}"/>
          </ac:spMkLst>
        </pc:spChg>
        <pc:picChg chg="add mod">
          <ac:chgData name="Alan Williams" userId="S::alan.williams@uws.ac.uk::9e0fce75-b5d1-4499-bbc1-1f96ca0cb6cc" providerId="AD" clId="Web-{A56487AC-5780-9C7B-3A5D-D7BAB9C10869}" dt="2019-10-19T00:32:47.889" v="1673" actId="1076"/>
          <ac:picMkLst>
            <pc:docMk/>
            <pc:sldMk cId="4277214562" sldId="384"/>
            <ac:picMk id="4" creationId="{3AC567AB-CF67-45C3-81EC-AD42462B724C}"/>
          </ac:picMkLst>
        </pc:picChg>
        <pc:picChg chg="add mod">
          <ac:chgData name="Alan Williams" userId="S::alan.williams@uws.ac.uk::9e0fce75-b5d1-4499-bbc1-1f96ca0cb6cc" providerId="AD" clId="Web-{A56487AC-5780-9C7B-3A5D-D7BAB9C10869}" dt="2019-10-19T00:32:52.655" v="1676" actId="1076"/>
          <ac:picMkLst>
            <pc:docMk/>
            <pc:sldMk cId="4277214562" sldId="384"/>
            <ac:picMk id="6" creationId="{E12784FD-9A41-447B-916C-BDBD71606346}"/>
          </ac:picMkLst>
        </pc:picChg>
        <pc:picChg chg="add del mod">
          <ac:chgData name="Alan Williams" userId="S::alan.williams@uws.ac.uk::9e0fce75-b5d1-4499-bbc1-1f96ca0cb6cc" providerId="AD" clId="Web-{A56487AC-5780-9C7B-3A5D-D7BAB9C10869}" dt="2019-10-19T00:31:44.583" v="1643"/>
          <ac:picMkLst>
            <pc:docMk/>
            <pc:sldMk cId="4277214562" sldId="384"/>
            <ac:picMk id="8" creationId="{7E7FC37F-1C3D-4C50-9CB0-D0CEF7486E29}"/>
          </ac:picMkLst>
        </pc:picChg>
        <pc:picChg chg="add del mod">
          <ac:chgData name="Alan Williams" userId="S::alan.williams@uws.ac.uk::9e0fce75-b5d1-4499-bbc1-1f96ca0cb6cc" providerId="AD" clId="Web-{A56487AC-5780-9C7B-3A5D-D7BAB9C10869}" dt="2019-10-19T00:31:59.036" v="1653"/>
          <ac:picMkLst>
            <pc:docMk/>
            <pc:sldMk cId="4277214562" sldId="384"/>
            <ac:picMk id="10" creationId="{2A3B0347-4EE4-4115-9E6C-0CE32BBA1B12}"/>
          </ac:picMkLst>
        </pc:picChg>
        <pc:picChg chg="add mod">
          <ac:chgData name="Alan Williams" userId="S::alan.williams@uws.ac.uk::9e0fce75-b5d1-4499-bbc1-1f96ca0cb6cc" providerId="AD" clId="Web-{A56487AC-5780-9C7B-3A5D-D7BAB9C10869}" dt="2019-10-19T00:32:18.849" v="1660" actId="1076"/>
          <ac:picMkLst>
            <pc:docMk/>
            <pc:sldMk cId="4277214562" sldId="384"/>
            <ac:picMk id="14" creationId="{6F13A928-41CE-4193-9C50-1FC0F74C0AED}"/>
          </ac:picMkLst>
        </pc:picChg>
      </pc:sldChg>
      <pc:sldChg chg="modSp">
        <pc:chgData name="Alan Williams" userId="S::alan.williams@uws.ac.uk::9e0fce75-b5d1-4499-bbc1-1f96ca0cb6cc" providerId="AD" clId="Web-{A56487AC-5780-9C7B-3A5D-D7BAB9C10869}" dt="2019-10-19T00:37:48.244" v="2490" actId="20577"/>
        <pc:sldMkLst>
          <pc:docMk/>
          <pc:sldMk cId="2198827291" sldId="385"/>
        </pc:sldMkLst>
        <pc:spChg chg="mod">
          <ac:chgData name="Alan Williams" userId="S::alan.williams@uws.ac.uk::9e0fce75-b5d1-4499-bbc1-1f96ca0cb6cc" providerId="AD" clId="Web-{A56487AC-5780-9C7B-3A5D-D7BAB9C10869}" dt="2019-10-19T00:33:49.207" v="1739" actId="20577"/>
          <ac:spMkLst>
            <pc:docMk/>
            <pc:sldMk cId="2198827291" sldId="385"/>
            <ac:spMk id="2" creationId="{00000000-0000-0000-0000-000000000000}"/>
          </ac:spMkLst>
        </pc:spChg>
        <pc:spChg chg="mod">
          <ac:chgData name="Alan Williams" userId="S::alan.williams@uws.ac.uk::9e0fce75-b5d1-4499-bbc1-1f96ca0cb6cc" providerId="AD" clId="Web-{A56487AC-5780-9C7B-3A5D-D7BAB9C10869}" dt="2019-10-19T00:37:48.244" v="2490" actId="20577"/>
          <ac:spMkLst>
            <pc:docMk/>
            <pc:sldMk cId="2198827291" sldId="385"/>
            <ac:spMk id="5" creationId="{5DC55FF6-96EA-425F-A90D-892724D66B24}"/>
          </ac:spMkLst>
        </pc:spChg>
      </pc:sldChg>
      <pc:sldChg chg="addSp delSp modSp modNotes">
        <pc:chgData name="Alan Williams" userId="S::alan.williams@uws.ac.uk::9e0fce75-b5d1-4499-bbc1-1f96ca0cb6cc" providerId="AD" clId="Web-{A56487AC-5780-9C7B-3A5D-D7BAB9C10869}" dt="2019-10-19T00:38:43.931" v="2516"/>
        <pc:sldMkLst>
          <pc:docMk/>
          <pc:sldMk cId="3056065276" sldId="386"/>
        </pc:sldMkLst>
        <pc:spChg chg="mod">
          <ac:chgData name="Alan Williams" userId="S::alan.williams@uws.ac.uk::9e0fce75-b5d1-4499-bbc1-1f96ca0cb6cc" providerId="AD" clId="Web-{A56487AC-5780-9C7B-3A5D-D7BAB9C10869}" dt="2019-10-19T00:37:56.962" v="2497" actId="20577"/>
          <ac:spMkLst>
            <pc:docMk/>
            <pc:sldMk cId="3056065276" sldId="386"/>
            <ac:spMk id="2" creationId="{00000000-0000-0000-0000-000000000000}"/>
          </ac:spMkLst>
        </pc:spChg>
        <pc:spChg chg="del">
          <ac:chgData name="Alan Williams" userId="S::alan.williams@uws.ac.uk::9e0fce75-b5d1-4499-bbc1-1f96ca0cb6cc" providerId="AD" clId="Web-{A56487AC-5780-9C7B-3A5D-D7BAB9C10869}" dt="2019-10-19T00:37:51.900" v="2492"/>
          <ac:spMkLst>
            <pc:docMk/>
            <pc:sldMk cId="3056065276" sldId="386"/>
            <ac:spMk id="3" creationId="{00000000-0000-0000-0000-000000000000}"/>
          </ac:spMkLst>
        </pc:spChg>
        <pc:picChg chg="add mod">
          <ac:chgData name="Alan Williams" userId="S::alan.williams@uws.ac.uk::9e0fce75-b5d1-4499-bbc1-1f96ca0cb6cc" providerId="AD" clId="Web-{A56487AC-5780-9C7B-3A5D-D7BAB9C10869}" dt="2019-10-19T00:38:31.291" v="2510" actId="1076"/>
          <ac:picMkLst>
            <pc:docMk/>
            <pc:sldMk cId="3056065276" sldId="386"/>
            <ac:picMk id="4" creationId="{ED6EB94F-897E-4337-9F06-A5226D66923A}"/>
          </ac:picMkLst>
        </pc:picChg>
      </pc:sldChg>
      <pc:sldChg chg="addSp modSp modNotes">
        <pc:chgData name="Alan Williams" userId="S::alan.williams@uws.ac.uk::9e0fce75-b5d1-4499-bbc1-1f96ca0cb6cc" providerId="AD" clId="Web-{A56487AC-5780-9C7B-3A5D-D7BAB9C10869}" dt="2019-10-19T00:40:42.475" v="2716"/>
        <pc:sldMkLst>
          <pc:docMk/>
          <pc:sldMk cId="3345256604" sldId="387"/>
        </pc:sldMkLst>
        <pc:spChg chg="mod">
          <ac:chgData name="Alan Williams" userId="S::alan.williams@uws.ac.uk::9e0fce75-b5d1-4499-bbc1-1f96ca0cb6cc" providerId="AD" clId="Web-{A56487AC-5780-9C7B-3A5D-D7BAB9C10869}" dt="2019-10-19T00:38:55.322" v="2554" actId="20577"/>
          <ac:spMkLst>
            <pc:docMk/>
            <pc:sldMk cId="3345256604" sldId="387"/>
            <ac:spMk id="2" creationId="{00000000-0000-0000-0000-000000000000}"/>
          </ac:spMkLst>
        </pc:spChg>
        <pc:spChg chg="mod">
          <ac:chgData name="Alan Williams" userId="S::alan.williams@uws.ac.uk::9e0fce75-b5d1-4499-bbc1-1f96ca0cb6cc" providerId="AD" clId="Web-{A56487AC-5780-9C7B-3A5D-D7BAB9C10869}" dt="2019-10-19T00:39:30.249" v="2595" actId="20577"/>
          <ac:spMkLst>
            <pc:docMk/>
            <pc:sldMk cId="3345256604" sldId="387"/>
            <ac:spMk id="3" creationId="{00000000-0000-0000-0000-000000000000}"/>
          </ac:spMkLst>
        </pc:spChg>
        <pc:picChg chg="add mod">
          <ac:chgData name="Alan Williams" userId="S::alan.williams@uws.ac.uk::9e0fce75-b5d1-4499-bbc1-1f96ca0cb6cc" providerId="AD" clId="Web-{A56487AC-5780-9C7B-3A5D-D7BAB9C10869}" dt="2019-10-19T00:39:35.249" v="2599" actId="1076"/>
          <ac:picMkLst>
            <pc:docMk/>
            <pc:sldMk cId="3345256604" sldId="387"/>
            <ac:picMk id="4" creationId="{11BD71A0-74A4-41DE-BB30-CA9658B0C4B1}"/>
          </ac:picMkLst>
        </pc:picChg>
      </pc:sldChg>
      <pc:sldChg chg="addSp delSp modSp modNotes">
        <pc:chgData name="Alan Williams" userId="S::alan.williams@uws.ac.uk::9e0fce75-b5d1-4499-bbc1-1f96ca0cb6cc" providerId="AD" clId="Web-{A56487AC-5780-9C7B-3A5D-D7BAB9C10869}" dt="2019-10-19T00:43:00.343" v="2940"/>
        <pc:sldMkLst>
          <pc:docMk/>
          <pc:sldMk cId="2503809010" sldId="388"/>
        </pc:sldMkLst>
        <pc:spChg chg="mod">
          <ac:chgData name="Alan Williams" userId="S::alan.williams@uws.ac.uk::9e0fce75-b5d1-4499-bbc1-1f96ca0cb6cc" providerId="AD" clId="Web-{A56487AC-5780-9C7B-3A5D-D7BAB9C10869}" dt="2019-10-19T00:41:10.319" v="2757" actId="20577"/>
          <ac:spMkLst>
            <pc:docMk/>
            <pc:sldMk cId="2503809010" sldId="388"/>
            <ac:spMk id="2" creationId="{00000000-0000-0000-0000-000000000000}"/>
          </ac:spMkLst>
        </pc:spChg>
        <pc:spChg chg="add del mod">
          <ac:chgData name="Alan Williams" userId="S::alan.williams@uws.ac.uk::9e0fce75-b5d1-4499-bbc1-1f96ca0cb6cc" providerId="AD" clId="Web-{A56487AC-5780-9C7B-3A5D-D7BAB9C10869}" dt="2019-10-19T00:42:09.292" v="2859" actId="20577"/>
          <ac:spMkLst>
            <pc:docMk/>
            <pc:sldMk cId="2503809010" sldId="388"/>
            <ac:spMk id="3" creationId="{00000000-0000-0000-0000-000000000000}"/>
          </ac:spMkLst>
        </pc:spChg>
        <pc:picChg chg="add del mod ord">
          <ac:chgData name="Alan Williams" userId="S::alan.williams@uws.ac.uk::9e0fce75-b5d1-4499-bbc1-1f96ca0cb6cc" providerId="AD" clId="Web-{A56487AC-5780-9C7B-3A5D-D7BAB9C10869}" dt="2019-10-19T00:41:23.851" v="2764"/>
          <ac:picMkLst>
            <pc:docMk/>
            <pc:sldMk cId="2503809010" sldId="388"/>
            <ac:picMk id="4" creationId="{1C167998-9A0D-4674-BE06-0A5D1591F238}"/>
          </ac:picMkLst>
        </pc:picChg>
        <pc:picChg chg="add mod">
          <ac:chgData name="Alan Williams" userId="S::alan.williams@uws.ac.uk::9e0fce75-b5d1-4499-bbc1-1f96ca0cb6cc" providerId="AD" clId="Web-{A56487AC-5780-9C7B-3A5D-D7BAB9C10869}" dt="2019-10-19T00:42:13.698" v="2862" actId="1076"/>
          <ac:picMkLst>
            <pc:docMk/>
            <pc:sldMk cId="2503809010" sldId="388"/>
            <ac:picMk id="6" creationId="{C71FFC50-B8FC-40FA-BF05-E8E1AFAFAEC2}"/>
          </ac:picMkLst>
        </pc:picChg>
      </pc:sldChg>
      <pc:sldChg chg="modSp">
        <pc:chgData name="Alan Williams" userId="S::alan.williams@uws.ac.uk::9e0fce75-b5d1-4499-bbc1-1f96ca0cb6cc" providerId="AD" clId="Web-{A56487AC-5780-9C7B-3A5D-D7BAB9C10869}" dt="2019-10-19T00:58:42.383" v="4380" actId="20577"/>
        <pc:sldMkLst>
          <pc:docMk/>
          <pc:sldMk cId="464225842" sldId="392"/>
        </pc:sldMkLst>
        <pc:spChg chg="mod">
          <ac:chgData name="Alan Williams" userId="S::alan.williams@uws.ac.uk::9e0fce75-b5d1-4499-bbc1-1f96ca0cb6cc" providerId="AD" clId="Web-{A56487AC-5780-9C7B-3A5D-D7BAB9C10869}" dt="2019-10-19T00:58:42.383" v="4380" actId="20577"/>
          <ac:spMkLst>
            <pc:docMk/>
            <pc:sldMk cId="464225842" sldId="392"/>
            <ac:spMk id="3" creationId="{00000000-0000-0000-0000-000000000000}"/>
          </ac:spMkLst>
        </pc:spChg>
      </pc:sldChg>
      <pc:sldChg chg="addSp delSp modSp add replId modNotes">
        <pc:chgData name="Alan Williams" userId="S::alan.williams@uws.ac.uk::9e0fce75-b5d1-4499-bbc1-1f96ca0cb6cc" providerId="AD" clId="Web-{A56487AC-5780-9C7B-3A5D-D7BAB9C10869}" dt="2019-10-19T00:22:00.596" v="323"/>
        <pc:sldMkLst>
          <pc:docMk/>
          <pc:sldMk cId="3728223060" sldId="395"/>
        </pc:sldMkLst>
        <pc:spChg chg="mod">
          <ac:chgData name="Alan Williams" userId="S::alan.williams@uws.ac.uk::9e0fce75-b5d1-4499-bbc1-1f96ca0cb6cc" providerId="AD" clId="Web-{A56487AC-5780-9C7B-3A5D-D7BAB9C10869}" dt="2019-10-19T00:19:21.900" v="25" actId="20577"/>
          <ac:spMkLst>
            <pc:docMk/>
            <pc:sldMk cId="3728223060" sldId="395"/>
            <ac:spMk id="2" creationId="{00000000-0000-0000-0000-000000000000}"/>
          </ac:spMkLst>
        </pc:spChg>
        <pc:spChg chg="mod">
          <ac:chgData name="Alan Williams" userId="S::alan.williams@uws.ac.uk::9e0fce75-b5d1-4499-bbc1-1f96ca0cb6cc" providerId="AD" clId="Web-{A56487AC-5780-9C7B-3A5D-D7BAB9C10869}" dt="2019-10-19T00:20:49.002" v="92" actId="1076"/>
          <ac:spMkLst>
            <pc:docMk/>
            <pc:sldMk cId="3728223060" sldId="395"/>
            <ac:spMk id="3" creationId="{00000000-0000-0000-0000-000000000000}"/>
          </ac:spMkLst>
        </pc:spChg>
        <pc:spChg chg="mod">
          <ac:chgData name="Alan Williams" userId="S::alan.williams@uws.ac.uk::9e0fce75-b5d1-4499-bbc1-1f96ca0cb6cc" providerId="AD" clId="Web-{A56487AC-5780-9C7B-3A5D-D7BAB9C10869}" dt="2019-10-19T00:20:38.955" v="90" actId="20577"/>
          <ac:spMkLst>
            <pc:docMk/>
            <pc:sldMk cId="3728223060" sldId="395"/>
            <ac:spMk id="16" creationId="{1C815EFF-9160-4A7F-9231-4400D2D05547}"/>
          </ac:spMkLst>
        </pc:spChg>
        <pc:picChg chg="del">
          <ac:chgData name="Alan Williams" userId="S::alan.williams@uws.ac.uk::9e0fce75-b5d1-4499-bbc1-1f96ca0cb6cc" providerId="AD" clId="Web-{A56487AC-5780-9C7B-3A5D-D7BAB9C10869}" dt="2019-10-19T00:18:44.291" v="3"/>
          <ac:picMkLst>
            <pc:docMk/>
            <pc:sldMk cId="3728223060" sldId="395"/>
            <ac:picMk id="4" creationId="{0841DB5C-8066-4D2B-8769-C26FFF5CDBCD}"/>
          </ac:picMkLst>
        </pc:picChg>
        <pc:picChg chg="add mod">
          <ac:chgData name="Alan Williams" userId="S::alan.williams@uws.ac.uk::9e0fce75-b5d1-4499-bbc1-1f96ca0cb6cc" providerId="AD" clId="Web-{A56487AC-5780-9C7B-3A5D-D7BAB9C10869}" dt="2019-10-19T00:19:50.875" v="36" actId="1076"/>
          <ac:picMkLst>
            <pc:docMk/>
            <pc:sldMk cId="3728223060" sldId="395"/>
            <ac:picMk id="5" creationId="{1CE4E7B3-C1AE-4EB8-AA9F-67C3CDCFE22D}"/>
          </ac:picMkLst>
        </pc:picChg>
        <pc:picChg chg="del mod">
          <ac:chgData name="Alan Williams" userId="S::alan.williams@uws.ac.uk::9e0fce75-b5d1-4499-bbc1-1f96ca0cb6cc" providerId="AD" clId="Web-{A56487AC-5780-9C7B-3A5D-D7BAB9C10869}" dt="2019-10-19T00:18:44.994" v="5"/>
          <ac:picMkLst>
            <pc:docMk/>
            <pc:sldMk cId="3728223060" sldId="395"/>
            <ac:picMk id="9" creationId="{92C437E6-1821-413E-B579-5DF5BD1062B8}"/>
          </ac:picMkLst>
        </pc:picChg>
        <pc:picChg chg="del">
          <ac:chgData name="Alan Williams" userId="S::alan.williams@uws.ac.uk::9e0fce75-b5d1-4499-bbc1-1f96ca0cb6cc" providerId="AD" clId="Web-{A56487AC-5780-9C7B-3A5D-D7BAB9C10869}" dt="2019-10-19T00:18:45.150" v="6"/>
          <ac:picMkLst>
            <pc:docMk/>
            <pc:sldMk cId="3728223060" sldId="395"/>
            <ac:picMk id="14" creationId="{E28395FC-E534-40E8-8A35-201AFE1A537B}"/>
          </ac:picMkLst>
        </pc:picChg>
      </pc:sldChg>
      <pc:sldChg chg="addSp delSp modSp add replId modNotes">
        <pc:chgData name="Alan Williams" userId="S::alan.williams@uws.ac.uk::9e0fce75-b5d1-4499-bbc1-1f96ca0cb6cc" providerId="AD" clId="Web-{A56487AC-5780-9C7B-3A5D-D7BAB9C10869}" dt="2019-10-19T00:46:06.969" v="3276" actId="20577"/>
        <pc:sldMkLst>
          <pc:docMk/>
          <pc:sldMk cId="2572063263" sldId="396"/>
        </pc:sldMkLst>
        <pc:spChg chg="mod">
          <ac:chgData name="Alan Williams" userId="S::alan.williams@uws.ac.uk::9e0fce75-b5d1-4499-bbc1-1f96ca0cb6cc" providerId="AD" clId="Web-{A56487AC-5780-9C7B-3A5D-D7BAB9C10869}" dt="2019-10-19T00:43:35" v="2967" actId="20577"/>
          <ac:spMkLst>
            <pc:docMk/>
            <pc:sldMk cId="2572063263" sldId="396"/>
            <ac:spMk id="2" creationId="{00000000-0000-0000-0000-000000000000}"/>
          </ac:spMkLst>
        </pc:spChg>
        <pc:spChg chg="add del mod">
          <ac:chgData name="Alan Williams" userId="S::alan.williams@uws.ac.uk::9e0fce75-b5d1-4499-bbc1-1f96ca0cb6cc" providerId="AD" clId="Web-{A56487AC-5780-9C7B-3A5D-D7BAB9C10869}" dt="2019-10-19T00:46:06.969" v="3276" actId="20577"/>
          <ac:spMkLst>
            <pc:docMk/>
            <pc:sldMk cId="2572063263" sldId="396"/>
            <ac:spMk id="3" creationId="{00000000-0000-0000-0000-000000000000}"/>
          </ac:spMkLst>
        </pc:spChg>
        <pc:picChg chg="add del mod ord">
          <ac:chgData name="Alan Williams" userId="S::alan.williams@uws.ac.uk::9e0fce75-b5d1-4499-bbc1-1f96ca0cb6cc" providerId="AD" clId="Web-{A56487AC-5780-9C7B-3A5D-D7BAB9C10869}" dt="2019-10-19T00:43:52.844" v="2988"/>
          <ac:picMkLst>
            <pc:docMk/>
            <pc:sldMk cId="2572063263" sldId="396"/>
            <ac:picMk id="4" creationId="{4BADE24E-7518-432D-A35A-E00538F5926D}"/>
          </ac:picMkLst>
        </pc:picChg>
        <pc:picChg chg="del">
          <ac:chgData name="Alan Williams" userId="S::alan.williams@uws.ac.uk::9e0fce75-b5d1-4499-bbc1-1f96ca0cb6cc" providerId="AD" clId="Web-{A56487AC-5780-9C7B-3A5D-D7BAB9C10869}" dt="2019-10-19T00:44:34.391" v="3089"/>
          <ac:picMkLst>
            <pc:docMk/>
            <pc:sldMk cId="2572063263" sldId="396"/>
            <ac:picMk id="6" creationId="{C71FFC50-B8FC-40FA-BF05-E8E1AFAFAEC2}"/>
          </ac:picMkLst>
        </pc:picChg>
      </pc:sldChg>
      <pc:sldChg chg="modSp add replId modNotes">
        <pc:chgData name="Alan Williams" userId="S::alan.williams@uws.ac.uk::9e0fce75-b5d1-4499-bbc1-1f96ca0cb6cc" providerId="AD" clId="Web-{A56487AC-5780-9C7B-3A5D-D7BAB9C10869}" dt="2019-10-19T00:50:56.244" v="3789" actId="20577"/>
        <pc:sldMkLst>
          <pc:docMk/>
          <pc:sldMk cId="4045288494" sldId="397"/>
        </pc:sldMkLst>
        <pc:spChg chg="mod">
          <ac:chgData name="Alan Williams" userId="S::alan.williams@uws.ac.uk::9e0fce75-b5d1-4499-bbc1-1f96ca0cb6cc" providerId="AD" clId="Web-{A56487AC-5780-9C7B-3A5D-D7BAB9C10869}" dt="2019-10-19T00:46:21.610" v="3316" actId="20577"/>
          <ac:spMkLst>
            <pc:docMk/>
            <pc:sldMk cId="4045288494" sldId="397"/>
            <ac:spMk id="2" creationId="{00000000-0000-0000-0000-000000000000}"/>
          </ac:spMkLst>
        </pc:spChg>
        <pc:spChg chg="mod">
          <ac:chgData name="Alan Williams" userId="S::alan.williams@uws.ac.uk::9e0fce75-b5d1-4499-bbc1-1f96ca0cb6cc" providerId="AD" clId="Web-{A56487AC-5780-9C7B-3A5D-D7BAB9C10869}" dt="2019-10-19T00:50:56.244" v="3789" actId="20577"/>
          <ac:spMkLst>
            <pc:docMk/>
            <pc:sldMk cId="4045288494" sldId="397"/>
            <ac:spMk id="3" creationId="{00000000-0000-0000-0000-000000000000}"/>
          </ac:spMkLst>
        </pc:spChg>
      </pc:sldChg>
      <pc:sldChg chg="modSp add replId modNotes">
        <pc:chgData name="Alan Williams" userId="S::alan.williams@uws.ac.uk::9e0fce75-b5d1-4499-bbc1-1f96ca0cb6cc" providerId="AD" clId="Web-{A56487AC-5780-9C7B-3A5D-D7BAB9C10869}" dt="2019-10-19T00:52:11.546" v="3863" actId="20577"/>
        <pc:sldMkLst>
          <pc:docMk/>
          <pc:sldMk cId="1871663079" sldId="398"/>
        </pc:sldMkLst>
        <pc:spChg chg="mod">
          <ac:chgData name="Alan Williams" userId="S::alan.williams@uws.ac.uk::9e0fce75-b5d1-4499-bbc1-1f96ca0cb6cc" providerId="AD" clId="Web-{A56487AC-5780-9C7B-3A5D-D7BAB9C10869}" dt="2019-10-19T00:49:45.299" v="3691" actId="20577"/>
          <ac:spMkLst>
            <pc:docMk/>
            <pc:sldMk cId="1871663079" sldId="398"/>
            <ac:spMk id="2" creationId="{00000000-0000-0000-0000-000000000000}"/>
          </ac:spMkLst>
        </pc:spChg>
        <pc:spChg chg="mod">
          <ac:chgData name="Alan Williams" userId="S::alan.williams@uws.ac.uk::9e0fce75-b5d1-4499-bbc1-1f96ca0cb6cc" providerId="AD" clId="Web-{A56487AC-5780-9C7B-3A5D-D7BAB9C10869}" dt="2019-10-19T00:52:11.546" v="3863" actId="20577"/>
          <ac:spMkLst>
            <pc:docMk/>
            <pc:sldMk cId="1871663079" sldId="398"/>
            <ac:spMk id="3" creationId="{00000000-0000-0000-0000-000000000000}"/>
          </ac:spMkLst>
        </pc:spChg>
      </pc:sldChg>
      <pc:sldChg chg="modSp add replId">
        <pc:chgData name="Alan Williams" userId="S::alan.williams@uws.ac.uk::9e0fce75-b5d1-4499-bbc1-1f96ca0cb6cc" providerId="AD" clId="Web-{A56487AC-5780-9C7B-3A5D-D7BAB9C10869}" dt="2019-10-19T00:54:26.406" v="3999" actId="20577"/>
        <pc:sldMkLst>
          <pc:docMk/>
          <pc:sldMk cId="2453527779" sldId="399"/>
        </pc:sldMkLst>
        <pc:spChg chg="mod">
          <ac:chgData name="Alan Williams" userId="S::alan.williams@uws.ac.uk::9e0fce75-b5d1-4499-bbc1-1f96ca0cb6cc" providerId="AD" clId="Web-{A56487AC-5780-9C7B-3A5D-D7BAB9C10869}" dt="2019-10-19T00:51:51.374" v="3851" actId="20577"/>
          <ac:spMkLst>
            <pc:docMk/>
            <pc:sldMk cId="2453527779" sldId="399"/>
            <ac:spMk id="2" creationId="{00000000-0000-0000-0000-000000000000}"/>
          </ac:spMkLst>
        </pc:spChg>
        <pc:spChg chg="mod">
          <ac:chgData name="Alan Williams" userId="S::alan.williams@uws.ac.uk::9e0fce75-b5d1-4499-bbc1-1f96ca0cb6cc" providerId="AD" clId="Web-{A56487AC-5780-9C7B-3A5D-D7BAB9C10869}" dt="2019-10-19T00:54:26.406" v="3999" actId="20577"/>
          <ac:spMkLst>
            <pc:docMk/>
            <pc:sldMk cId="2453527779" sldId="399"/>
            <ac:spMk id="3" creationId="{00000000-0000-0000-0000-000000000000}"/>
          </ac:spMkLst>
        </pc:spChg>
      </pc:sldChg>
      <pc:sldChg chg="modSp add replId modNotes">
        <pc:chgData name="Alan Williams" userId="S::alan.williams@uws.ac.uk::9e0fce75-b5d1-4499-bbc1-1f96ca0cb6cc" providerId="AD" clId="Web-{A56487AC-5780-9C7B-3A5D-D7BAB9C10869}" dt="2019-10-19T00:59:21.664" v="4504"/>
        <pc:sldMkLst>
          <pc:docMk/>
          <pc:sldMk cId="3828728579" sldId="400"/>
        </pc:sldMkLst>
        <pc:spChg chg="mod">
          <ac:chgData name="Alan Williams" userId="S::alan.williams@uws.ac.uk::9e0fce75-b5d1-4499-bbc1-1f96ca0cb6cc" providerId="AD" clId="Web-{A56487AC-5780-9C7B-3A5D-D7BAB9C10869}" dt="2019-10-19T00:55:20.344" v="4033" actId="20577"/>
          <ac:spMkLst>
            <pc:docMk/>
            <pc:sldMk cId="3828728579" sldId="400"/>
            <ac:spMk id="2" creationId="{00000000-0000-0000-0000-000000000000}"/>
          </ac:spMkLst>
        </pc:spChg>
        <pc:spChg chg="mod">
          <ac:chgData name="Alan Williams" userId="S::alan.williams@uws.ac.uk::9e0fce75-b5d1-4499-bbc1-1f96ca0cb6cc" providerId="AD" clId="Web-{A56487AC-5780-9C7B-3A5D-D7BAB9C10869}" dt="2019-10-19T00:57:44.882" v="4295" actId="20577"/>
          <ac:spMkLst>
            <pc:docMk/>
            <pc:sldMk cId="3828728579" sldId="400"/>
            <ac:spMk id="3" creationId="{00000000-0000-0000-0000-000000000000}"/>
          </ac:spMkLst>
        </pc:spChg>
      </pc:sldChg>
      <pc:sldChg chg="addSp modSp add replId modNotes">
        <pc:chgData name="Alan Williams" userId="S::alan.williams@uws.ac.uk::9e0fce75-b5d1-4499-bbc1-1f96ca0cb6cc" providerId="AD" clId="Web-{A56487AC-5780-9C7B-3A5D-D7BAB9C10869}" dt="2019-10-19T01:04:40.573" v="5101"/>
        <pc:sldMkLst>
          <pc:docMk/>
          <pc:sldMk cId="379060626" sldId="401"/>
        </pc:sldMkLst>
        <pc:spChg chg="mod">
          <ac:chgData name="Alan Williams" userId="S::alan.williams@uws.ac.uk::9e0fce75-b5d1-4499-bbc1-1f96ca0cb6cc" providerId="AD" clId="Web-{A56487AC-5780-9C7B-3A5D-D7BAB9C10869}" dt="2019-10-19T01:00:50.056" v="4660" actId="20577"/>
          <ac:spMkLst>
            <pc:docMk/>
            <pc:sldMk cId="379060626" sldId="401"/>
            <ac:spMk id="2" creationId="{00000000-0000-0000-0000-000000000000}"/>
          </ac:spMkLst>
        </pc:spChg>
        <pc:spChg chg="mod">
          <ac:chgData name="Alan Williams" userId="S::alan.williams@uws.ac.uk::9e0fce75-b5d1-4499-bbc1-1f96ca0cb6cc" providerId="AD" clId="Web-{A56487AC-5780-9C7B-3A5D-D7BAB9C10869}" dt="2019-10-19T01:03:39.009" v="4915" actId="20577"/>
          <ac:spMkLst>
            <pc:docMk/>
            <pc:sldMk cId="379060626" sldId="401"/>
            <ac:spMk id="3" creationId="{00000000-0000-0000-0000-000000000000}"/>
          </ac:spMkLst>
        </pc:spChg>
        <pc:spChg chg="add mod">
          <ac:chgData name="Alan Williams" userId="S::alan.williams@uws.ac.uk::9e0fce75-b5d1-4499-bbc1-1f96ca0cb6cc" providerId="AD" clId="Web-{A56487AC-5780-9C7B-3A5D-D7BAB9C10869}" dt="2019-10-19T01:03:16.791" v="4892" actId="1076"/>
          <ac:spMkLst>
            <pc:docMk/>
            <pc:sldMk cId="379060626" sldId="401"/>
            <ac:spMk id="6" creationId="{D69A1497-9A58-4ECB-B8AC-40C68E7EE571}"/>
          </ac:spMkLst>
        </pc:spChg>
        <pc:picChg chg="add mod">
          <ac:chgData name="Alan Williams" userId="S::alan.williams@uws.ac.uk::9e0fce75-b5d1-4499-bbc1-1f96ca0cb6cc" providerId="AD" clId="Web-{A56487AC-5780-9C7B-3A5D-D7BAB9C10869}" dt="2019-10-19T01:02:29.900" v="4826" actId="1076"/>
          <ac:picMkLst>
            <pc:docMk/>
            <pc:sldMk cId="379060626" sldId="401"/>
            <ac:picMk id="4" creationId="{6140E658-38C8-42BF-987A-D65FFF6FD1F3}"/>
          </ac:picMkLst>
        </pc:picChg>
      </pc:sldChg>
    </pc:docChg>
  </pc:docChgLst>
  <pc:docChgLst>
    <pc:chgData name="Alan Williams" userId="S::alan.williams@uws.ac.uk::9e0fce75-b5d1-4499-bbc1-1f96ca0cb6cc" providerId="AD" clId="Web-{1643EB86-CC7F-0F68-116D-1940760E6A7F}"/>
    <pc:docChg chg="addSld delSld modSld sldOrd">
      <pc:chgData name="Alan Williams" userId="S::alan.williams@uws.ac.uk::9e0fce75-b5d1-4499-bbc1-1f96ca0cb6cc" providerId="AD" clId="Web-{1643EB86-CC7F-0F68-116D-1940760E6A7F}" dt="2019-09-04T09:47:57.731" v="911"/>
      <pc:docMkLst>
        <pc:docMk/>
      </pc:docMkLst>
      <pc:sldChg chg="modSp">
        <pc:chgData name="Alan Williams" userId="S::alan.williams@uws.ac.uk::9e0fce75-b5d1-4499-bbc1-1f96ca0cb6cc" providerId="AD" clId="Web-{1643EB86-CC7F-0F68-116D-1940760E6A7F}" dt="2019-09-04T09:11:57.969" v="11" actId="20577"/>
        <pc:sldMkLst>
          <pc:docMk/>
          <pc:sldMk cId="242453831" sldId="281"/>
        </pc:sldMkLst>
        <pc:spChg chg="mod">
          <ac:chgData name="Alan Williams" userId="S::alan.williams@uws.ac.uk::9e0fce75-b5d1-4499-bbc1-1f96ca0cb6cc" providerId="AD" clId="Web-{1643EB86-CC7F-0F68-116D-1940760E6A7F}" dt="2019-09-04T09:11:42.844" v="7" actId="20577"/>
          <ac:spMkLst>
            <pc:docMk/>
            <pc:sldMk cId="242453831" sldId="281"/>
            <ac:spMk id="2" creationId="{00000000-0000-0000-0000-000000000000}"/>
          </ac:spMkLst>
        </pc:spChg>
        <pc:spChg chg="mod">
          <ac:chgData name="Alan Williams" userId="S::alan.williams@uws.ac.uk::9e0fce75-b5d1-4499-bbc1-1f96ca0cb6cc" providerId="AD" clId="Web-{1643EB86-CC7F-0F68-116D-1940760E6A7F}" dt="2019-09-04T09:11:57.969" v="11" actId="20577"/>
          <ac:spMkLst>
            <pc:docMk/>
            <pc:sldMk cId="242453831" sldId="281"/>
            <ac:spMk id="3" creationId="{00000000-0000-0000-0000-000000000000}"/>
          </ac:spMkLst>
        </pc:spChg>
      </pc:sldChg>
      <pc:sldChg chg="modSp">
        <pc:chgData name="Alan Williams" userId="S::alan.williams@uws.ac.uk::9e0fce75-b5d1-4499-bbc1-1f96ca0cb6cc" providerId="AD" clId="Web-{1643EB86-CC7F-0F68-116D-1940760E6A7F}" dt="2019-09-04T09:26:48.245" v="263" actId="20577"/>
        <pc:sldMkLst>
          <pc:docMk/>
          <pc:sldMk cId="0" sldId="287"/>
        </pc:sldMkLst>
        <pc:spChg chg="mod">
          <ac:chgData name="Alan Williams" userId="S::alan.williams@uws.ac.uk::9e0fce75-b5d1-4499-bbc1-1f96ca0cb6cc" providerId="AD" clId="Web-{1643EB86-CC7F-0F68-116D-1940760E6A7F}" dt="2019-09-04T09:12:50.234" v="33" actId="20577"/>
          <ac:spMkLst>
            <pc:docMk/>
            <pc:sldMk cId="0" sldId="287"/>
            <ac:spMk id="2" creationId="{00000000-0000-0000-0000-000000000000}"/>
          </ac:spMkLst>
        </pc:spChg>
        <pc:spChg chg="mod">
          <ac:chgData name="Alan Williams" userId="S::alan.williams@uws.ac.uk::9e0fce75-b5d1-4499-bbc1-1f96ca0cb6cc" providerId="AD" clId="Web-{1643EB86-CC7F-0F68-116D-1940760E6A7F}" dt="2019-09-04T09:26:48.245" v="263" actId="20577"/>
          <ac:spMkLst>
            <pc:docMk/>
            <pc:sldMk cId="0" sldId="287"/>
            <ac:spMk id="3" creationId="{00000000-0000-0000-0000-000000000000}"/>
          </ac:spMkLst>
        </pc:spChg>
      </pc:sldChg>
    </pc:docChg>
  </pc:docChgLst>
  <pc:docChgLst>
    <pc:chgData name="Alan Williams" userId="S::alan.williams@uws.ac.uk::9e0fce75-b5d1-4499-bbc1-1f96ca0cb6cc" providerId="AD" clId="Web-{24C45F54-FB99-4709-9CBF-CE9FFD9A2B14}"/>
    <pc:docChg chg="modSld addMainMaster delMainMaster modMainMaster">
      <pc:chgData name="Alan Williams" userId="S::alan.williams@uws.ac.uk::9e0fce75-b5d1-4499-bbc1-1f96ca0cb6cc" providerId="AD" clId="Web-{24C45F54-FB99-4709-9CBF-CE9FFD9A2B14}" dt="2019-09-03T19:02:22.192" v="18" actId="20577"/>
      <pc:docMkLst>
        <pc:docMk/>
      </pc:docMkLst>
      <pc:sldChg chg="addSp delSp modSp mod setBg modClrScheme setClrOvrMap delDesignElem chgLayout">
        <pc:chgData name="Alan Williams" userId="S::alan.williams@uws.ac.uk::9e0fce75-b5d1-4499-bbc1-1f96ca0cb6cc" providerId="AD" clId="Web-{24C45F54-FB99-4709-9CBF-CE9FFD9A2B14}" dt="2019-09-03T19:01:25.801" v="12" actId="20577"/>
        <pc:sldMkLst>
          <pc:docMk/>
          <pc:sldMk cId="242453831" sldId="281"/>
        </pc:sldMkLst>
        <pc:spChg chg="mod ord">
          <ac:chgData name="Alan Williams" userId="S::alan.williams@uws.ac.uk::9e0fce75-b5d1-4499-bbc1-1f96ca0cb6cc" providerId="AD" clId="Web-{24C45F54-FB99-4709-9CBF-CE9FFD9A2B14}" dt="2019-09-03T19:01:25.801" v="12" actId="20577"/>
          <ac:spMkLst>
            <pc:docMk/>
            <pc:sldMk cId="242453831" sldId="281"/>
            <ac:spMk id="2" creationId="{00000000-0000-0000-0000-000000000000}"/>
          </ac:spMkLst>
        </pc:spChg>
        <pc:spChg chg="mod ord">
          <ac:chgData name="Alan Williams" userId="S::alan.williams@uws.ac.uk::9e0fce75-b5d1-4499-bbc1-1f96ca0cb6cc" providerId="AD" clId="Web-{24C45F54-FB99-4709-9CBF-CE9FFD9A2B14}" dt="2019-09-03T19:00:57.769" v="5"/>
          <ac:spMkLst>
            <pc:docMk/>
            <pc:sldMk cId="242453831" sldId="281"/>
            <ac:spMk id="3" creationId="{00000000-0000-0000-0000-000000000000}"/>
          </ac:spMkLst>
        </pc:spChg>
        <pc:spChg chg="add">
          <ac:chgData name="Alan Williams" userId="S::alan.williams@uws.ac.uk::9e0fce75-b5d1-4499-bbc1-1f96ca0cb6cc" providerId="AD" clId="Web-{24C45F54-FB99-4709-9CBF-CE9FFD9A2B14}" dt="2019-09-03T19:00:57.769" v="5"/>
          <ac:spMkLst>
            <pc:docMk/>
            <pc:sldMk cId="242453831" sldId="281"/>
            <ac:spMk id="5" creationId="{8D62164E-4528-40DB-BC26-D6DDE216A059}"/>
          </ac:spMkLst>
        </pc:spChg>
        <pc:spChg chg="add">
          <ac:chgData name="Alan Williams" userId="S::alan.williams@uws.ac.uk::9e0fce75-b5d1-4499-bbc1-1f96ca0cb6cc" providerId="AD" clId="Web-{24C45F54-FB99-4709-9CBF-CE9FFD9A2B14}" dt="2019-09-03T19:00:57.769" v="5"/>
          <ac:spMkLst>
            <pc:docMk/>
            <pc:sldMk cId="242453831" sldId="281"/>
            <ac:spMk id="6" creationId="{F30007FA-C6A2-43A0-8045-7016AEF81713}"/>
          </ac:spMkLst>
        </pc:spChg>
        <pc:spChg chg="del">
          <ac:chgData name="Alan Williams" userId="S::alan.williams@uws.ac.uk::9e0fce75-b5d1-4499-bbc1-1f96ca0cb6cc" providerId="AD" clId="Web-{24C45F54-FB99-4709-9CBF-CE9FFD9A2B14}" dt="2019-09-03T19:00:18.253" v="0"/>
          <ac:spMkLst>
            <pc:docMk/>
            <pc:sldMk cId="242453831" sldId="281"/>
            <ac:spMk id="8" creationId="{D0BE3D13-5BE5-4B05-AFCF-2A2E059D29F8}"/>
          </ac:spMkLst>
        </pc:spChg>
        <pc:spChg chg="del">
          <ac:chgData name="Alan Williams" userId="S::alan.williams@uws.ac.uk::9e0fce75-b5d1-4499-bbc1-1f96ca0cb6cc" providerId="AD" clId="Web-{24C45F54-FB99-4709-9CBF-CE9FFD9A2B14}" dt="2019-09-03T19:00:18.253" v="0"/>
          <ac:spMkLst>
            <pc:docMk/>
            <pc:sldMk cId="242453831" sldId="281"/>
            <ac:spMk id="10" creationId="{1AC85C80-0175-4214-A13D-03C224658C16}"/>
          </ac:spMkLst>
        </pc:spChg>
        <pc:spChg chg="del">
          <ac:chgData name="Alan Williams" userId="S::alan.williams@uws.ac.uk::9e0fce75-b5d1-4499-bbc1-1f96ca0cb6cc" providerId="AD" clId="Web-{24C45F54-FB99-4709-9CBF-CE9FFD9A2B14}" dt="2019-09-03T19:00:18.253" v="0"/>
          <ac:spMkLst>
            <pc:docMk/>
            <pc:sldMk cId="242453831" sldId="281"/>
            <ac:spMk id="14" creationId="{76562092-3AA7-4EF0-9007-C44F879A1308}"/>
          </ac:spMkLst>
        </pc:spChg>
        <pc:spChg chg="del">
          <ac:chgData name="Alan Williams" userId="S::alan.williams@uws.ac.uk::9e0fce75-b5d1-4499-bbc1-1f96ca0cb6cc" providerId="AD" clId="Web-{24C45F54-FB99-4709-9CBF-CE9FFD9A2B14}" dt="2019-09-03T19:00:18.253" v="0"/>
          <ac:spMkLst>
            <pc:docMk/>
            <pc:sldMk cId="242453831" sldId="281"/>
            <ac:spMk id="16" creationId="{9232A0FC-3B0E-4DD1-9C3E-9C8C8CA6D103}"/>
          </ac:spMkLst>
        </pc:spChg>
        <pc:picChg chg="del">
          <ac:chgData name="Alan Williams" userId="S::alan.williams@uws.ac.uk::9e0fce75-b5d1-4499-bbc1-1f96ca0cb6cc" providerId="AD" clId="Web-{24C45F54-FB99-4709-9CBF-CE9FFD9A2B14}" dt="2019-09-03T19:00:18.253" v="0"/>
          <ac:picMkLst>
            <pc:docMk/>
            <pc:sldMk cId="242453831" sldId="281"/>
            <ac:picMk id="12" creationId="{15ADB788-8569-409E-862D-665AD53C9904}"/>
          </ac:picMkLst>
        </pc:picChg>
      </pc:sldChg>
      <pc:sldChg chg="addSp delSp modSp mod setBg modClrScheme delDesignElem chgLayout">
        <pc:chgData name="Alan Williams" userId="S::alan.williams@uws.ac.uk::9e0fce75-b5d1-4499-bbc1-1f96ca0cb6cc" providerId="AD" clId="Web-{24C45F54-FB99-4709-9CBF-CE9FFD9A2B14}" dt="2019-09-03T19:02:18.395" v="16" actId="20577"/>
        <pc:sldMkLst>
          <pc:docMk/>
          <pc:sldMk cId="0" sldId="287"/>
        </pc:sldMkLst>
        <pc:spChg chg="mod ord">
          <ac:chgData name="Alan Williams" userId="S::alan.williams@uws.ac.uk::9e0fce75-b5d1-4499-bbc1-1f96ca0cb6cc" providerId="AD" clId="Web-{24C45F54-FB99-4709-9CBF-CE9FFD9A2B14}" dt="2019-09-03T19:01:45.269" v="14"/>
          <ac:spMkLst>
            <pc:docMk/>
            <pc:sldMk cId="0" sldId="287"/>
            <ac:spMk id="2" creationId="{00000000-0000-0000-0000-000000000000}"/>
          </ac:spMkLst>
        </pc:spChg>
        <pc:spChg chg="mod ord">
          <ac:chgData name="Alan Williams" userId="S::alan.williams@uws.ac.uk::9e0fce75-b5d1-4499-bbc1-1f96ca0cb6cc" providerId="AD" clId="Web-{24C45F54-FB99-4709-9CBF-CE9FFD9A2B14}" dt="2019-09-03T19:02:18.395" v="16" actId="20577"/>
          <ac:spMkLst>
            <pc:docMk/>
            <pc:sldMk cId="0" sldId="287"/>
            <ac:spMk id="3" creationId="{00000000-0000-0000-0000-000000000000}"/>
          </ac:spMkLst>
        </pc:spChg>
        <pc:spChg chg="add">
          <ac:chgData name="Alan Williams" userId="S::alan.williams@uws.ac.uk::9e0fce75-b5d1-4499-bbc1-1f96ca0cb6cc" providerId="AD" clId="Web-{24C45F54-FB99-4709-9CBF-CE9FFD9A2B14}" dt="2019-09-03T19:01:45.269" v="14"/>
          <ac:spMkLst>
            <pc:docMk/>
            <pc:sldMk cId="0" sldId="287"/>
            <ac:spMk id="5" creationId="{5690F3EE-0CD1-4520-B020-4E1DF3141C74}"/>
          </ac:spMkLst>
        </pc:spChg>
        <pc:spChg chg="add">
          <ac:chgData name="Alan Williams" userId="S::alan.williams@uws.ac.uk::9e0fce75-b5d1-4499-bbc1-1f96ca0cb6cc" providerId="AD" clId="Web-{24C45F54-FB99-4709-9CBF-CE9FFD9A2B14}" dt="2019-09-03T19:01:45.269" v="14"/>
          <ac:spMkLst>
            <pc:docMk/>
            <pc:sldMk cId="0" sldId="287"/>
            <ac:spMk id="6" creationId="{9EFDE1E9-7FE0-45CA-9DE2-237F77319A9F}"/>
          </ac:spMkLst>
        </pc:spChg>
        <pc:spChg chg="del">
          <ac:chgData name="Alan Williams" userId="S::alan.williams@uws.ac.uk::9e0fce75-b5d1-4499-bbc1-1f96ca0cb6cc" providerId="AD" clId="Web-{24C45F54-FB99-4709-9CBF-CE9FFD9A2B14}" dt="2019-09-03T19:00:18.253" v="0"/>
          <ac:spMkLst>
            <pc:docMk/>
            <pc:sldMk cId="0" sldId="287"/>
            <ac:spMk id="31" creationId="{8F3CF990-ACB8-443A-BB74-D36EC8A00B02}"/>
          </ac:spMkLst>
        </pc:spChg>
        <pc:spChg chg="del">
          <ac:chgData name="Alan Williams" userId="S::alan.williams@uws.ac.uk::9e0fce75-b5d1-4499-bbc1-1f96ca0cb6cc" providerId="AD" clId="Web-{24C45F54-FB99-4709-9CBF-CE9FFD9A2B14}" dt="2019-09-03T19:00:18.253" v="0"/>
          <ac:spMkLst>
            <pc:docMk/>
            <pc:sldMk cId="0" sldId="287"/>
            <ac:spMk id="32" creationId="{2601900C-265D-4146-A578-477541E3DF28}"/>
          </ac:spMkLst>
        </pc:spChg>
        <pc:spChg chg="del">
          <ac:chgData name="Alan Williams" userId="S::alan.williams@uws.ac.uk::9e0fce75-b5d1-4499-bbc1-1f96ca0cb6cc" providerId="AD" clId="Web-{24C45F54-FB99-4709-9CBF-CE9FFD9A2B14}" dt="2019-09-03T19:00:18.253" v="0"/>
          <ac:spMkLst>
            <pc:docMk/>
            <pc:sldMk cId="0" sldId="287"/>
            <ac:spMk id="34" creationId="{65F94F98-3A57-49AA-838E-91AAF600B6EE}"/>
          </ac:spMkLst>
        </pc:spChg>
        <pc:spChg chg="del">
          <ac:chgData name="Alan Williams" userId="S::alan.williams@uws.ac.uk::9e0fce75-b5d1-4499-bbc1-1f96ca0cb6cc" providerId="AD" clId="Web-{24C45F54-FB99-4709-9CBF-CE9FFD9A2B14}" dt="2019-09-03T19:00:18.253" v="0"/>
          <ac:spMkLst>
            <pc:docMk/>
            <pc:sldMk cId="0" sldId="287"/>
            <ac:spMk id="36" creationId="{41F8C064-2DC5-4758-B49C-76BFF64052AF}"/>
          </ac:spMkLst>
        </pc:spChg>
        <pc:spChg chg="del">
          <ac:chgData name="Alan Williams" userId="S::alan.williams@uws.ac.uk::9e0fce75-b5d1-4499-bbc1-1f96ca0cb6cc" providerId="AD" clId="Web-{24C45F54-FB99-4709-9CBF-CE9FFD9A2B14}" dt="2019-09-03T19:00:18.253" v="0"/>
          <ac:spMkLst>
            <pc:docMk/>
            <pc:sldMk cId="0" sldId="287"/>
            <ac:spMk id="37" creationId="{FBD68200-BC03-4015-860B-CD5C30CD76B8}"/>
          </ac:spMkLst>
        </pc:spChg>
        <pc:spChg chg="del">
          <ac:chgData name="Alan Williams" userId="S::alan.williams@uws.ac.uk::9e0fce75-b5d1-4499-bbc1-1f96ca0cb6cc" providerId="AD" clId="Web-{24C45F54-FB99-4709-9CBF-CE9FFD9A2B14}" dt="2019-09-03T19:00:18.253" v="0"/>
          <ac:spMkLst>
            <pc:docMk/>
            <pc:sldMk cId="0" sldId="287"/>
            <ac:spMk id="38" creationId="{A0B5529D-5CAA-4BF2-B5C9-34705E7661F9}"/>
          </ac:spMkLst>
        </pc:spChg>
        <pc:spChg chg="del">
          <ac:chgData name="Alan Williams" userId="S::alan.williams@uws.ac.uk::9e0fce75-b5d1-4499-bbc1-1f96ca0cb6cc" providerId="AD" clId="Web-{24C45F54-FB99-4709-9CBF-CE9FFD9A2B14}" dt="2019-09-03T19:00:18.253" v="0"/>
          <ac:spMkLst>
            <pc:docMk/>
            <pc:sldMk cId="0" sldId="287"/>
            <ac:spMk id="39" creationId="{332A6F87-AC28-4AA8-B8A6-AEBC67BD0D64}"/>
          </ac:spMkLst>
        </pc:spChg>
        <pc:picChg chg="del">
          <ac:chgData name="Alan Williams" userId="S::alan.williams@uws.ac.uk::9e0fce75-b5d1-4499-bbc1-1f96ca0cb6cc" providerId="AD" clId="Web-{24C45F54-FB99-4709-9CBF-CE9FFD9A2B14}" dt="2019-09-03T19:00:18.253" v="0"/>
          <ac:picMkLst>
            <pc:docMk/>
            <pc:sldMk cId="0" sldId="287"/>
            <ac:picMk id="33" creationId="{00B98862-BEE1-44FB-A335-A1B9106B445E}"/>
          </ac:picMkLst>
        </pc:picChg>
        <pc:picChg chg="del">
          <ac:chgData name="Alan Williams" userId="S::alan.williams@uws.ac.uk::9e0fce75-b5d1-4499-bbc1-1f96ca0cb6cc" providerId="AD" clId="Web-{24C45F54-FB99-4709-9CBF-CE9FFD9A2B14}" dt="2019-09-03T19:00:18.253" v="0"/>
          <ac:picMkLst>
            <pc:docMk/>
            <pc:sldMk cId="0" sldId="287"/>
            <ac:picMk id="35" creationId="{7185CF21-0594-48C0-9F3E-254D6BCE9D9B}"/>
          </ac:picMkLst>
        </pc:picChg>
      </pc:sldChg>
      <pc:sldMasterChg chg="add modTransition addSldLayout modSldLayout">
        <pc:chgData name="Alan Williams" userId="S::alan.williams@uws.ac.uk::9e0fce75-b5d1-4499-bbc1-1f96ca0cb6cc" providerId="AD" clId="Web-{24C45F54-FB99-4709-9CBF-CE9FFD9A2B14}" dt="2019-09-03T19:00:47.988" v="4"/>
        <pc:sldMasterMkLst>
          <pc:docMk/>
          <pc:sldMasterMk cId="3298735623" sldId="2147483821"/>
        </pc:sldMasterMkLst>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3240378215" sldId="2147483822"/>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1655087593" sldId="2147483823"/>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794507723" sldId="2147483824"/>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3463052737" sldId="2147483825"/>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1066867423" sldId="2147483826"/>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2962992234" sldId="2147483827"/>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801561175" sldId="2147483828"/>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3277574012" sldId="2147483829"/>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1768970338" sldId="2147483830"/>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85713961" sldId="2147483831"/>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702320893" sldId="2147483832"/>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2379273924" sldId="2147483833"/>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2811802193" sldId="2147483834"/>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2569623642" sldId="2147483835"/>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3706176035" sldId="2147483836"/>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361285514" sldId="2147483837"/>
          </pc:sldLayoutMkLst>
        </pc:sldLayoutChg>
        <pc:sldLayoutChg chg="add mod replId">
          <pc:chgData name="Alan Williams" userId="S::alan.williams@uws.ac.uk::9e0fce75-b5d1-4499-bbc1-1f96ca0cb6cc" providerId="AD" clId="Web-{24C45F54-FB99-4709-9CBF-CE9FFD9A2B14}" dt="2019-09-03T19:00:47.988" v="4"/>
          <pc:sldLayoutMkLst>
            <pc:docMk/>
            <pc:sldMasterMk cId="3298735623" sldId="2147483821"/>
            <pc:sldLayoutMk cId="842707163" sldId="2147483838"/>
          </pc:sldLayoutMkLst>
        </pc:sldLayoutChg>
      </pc:sldMasterChg>
    </pc:docChg>
  </pc:docChgLst>
  <pc:docChgLst>
    <pc:chgData name="Alan Williams" userId="9e0fce75-b5d1-4499-bbc1-1f96ca0cb6cc" providerId="ADAL" clId="{F780263C-DBEA-4788-94EB-1C03AAFAE906}"/>
    <pc:docChg chg="delSld modSld">
      <pc:chgData name="Alan Williams" userId="9e0fce75-b5d1-4499-bbc1-1f96ca0cb6cc" providerId="ADAL" clId="{F780263C-DBEA-4788-94EB-1C03AAFAE906}" dt="2019-09-24T23:48:06.983" v="133" actId="2696"/>
      <pc:docMkLst>
        <pc:docMk/>
      </pc:docMkLst>
      <pc:sldChg chg="modSp">
        <pc:chgData name="Alan Williams" userId="9e0fce75-b5d1-4499-bbc1-1f96ca0cb6cc" providerId="ADAL" clId="{F780263C-DBEA-4788-94EB-1C03AAFAE906}" dt="2019-09-24T23:15:04.180" v="13" actId="20577"/>
        <pc:sldMkLst>
          <pc:docMk/>
          <pc:sldMk cId="2679773700" sldId="372"/>
        </pc:sldMkLst>
        <pc:spChg chg="mod">
          <ac:chgData name="Alan Williams" userId="9e0fce75-b5d1-4499-bbc1-1f96ca0cb6cc" providerId="ADAL" clId="{F780263C-DBEA-4788-94EB-1C03AAFAE906}" dt="2019-09-24T23:15:04.180" v="13" actId="20577"/>
          <ac:spMkLst>
            <pc:docMk/>
            <pc:sldMk cId="2679773700" sldId="372"/>
            <ac:spMk id="3" creationId="{00000000-0000-0000-0000-000000000000}"/>
          </ac:spMkLst>
        </pc:spChg>
      </pc:sldChg>
      <pc:sldChg chg="modSp">
        <pc:chgData name="Alan Williams" userId="9e0fce75-b5d1-4499-bbc1-1f96ca0cb6cc" providerId="ADAL" clId="{F780263C-DBEA-4788-94EB-1C03AAFAE906}" dt="2019-09-24T23:15:28.630" v="53" actId="9"/>
        <pc:sldMkLst>
          <pc:docMk/>
          <pc:sldMk cId="338778486" sldId="375"/>
        </pc:sldMkLst>
        <pc:spChg chg="mod">
          <ac:chgData name="Alan Williams" userId="9e0fce75-b5d1-4499-bbc1-1f96ca0cb6cc" providerId="ADAL" clId="{F780263C-DBEA-4788-94EB-1C03AAFAE906}" dt="2019-09-24T23:15:28.630" v="53" actId="9"/>
          <ac:spMkLst>
            <pc:docMk/>
            <pc:sldMk cId="338778486" sldId="375"/>
            <ac:spMk id="3" creationId="{00000000-0000-0000-0000-000000000000}"/>
          </ac:spMkLst>
        </pc:spChg>
      </pc:sldChg>
      <pc:sldChg chg="modSp">
        <pc:chgData name="Alan Williams" userId="9e0fce75-b5d1-4499-bbc1-1f96ca0cb6cc" providerId="ADAL" clId="{F780263C-DBEA-4788-94EB-1C03AAFAE906}" dt="2019-09-24T23:47:17.731" v="132" actId="6549"/>
        <pc:sldMkLst>
          <pc:docMk/>
          <pc:sldMk cId="878461647" sldId="376"/>
        </pc:sldMkLst>
        <pc:spChg chg="mod">
          <ac:chgData name="Alan Williams" userId="9e0fce75-b5d1-4499-bbc1-1f96ca0cb6cc" providerId="ADAL" clId="{F780263C-DBEA-4788-94EB-1C03AAFAE906}" dt="2019-09-24T23:47:17.731" v="132" actId="6549"/>
          <ac:spMkLst>
            <pc:docMk/>
            <pc:sldMk cId="878461647" sldId="376"/>
            <ac:spMk id="3" creationId="{00000000-0000-0000-0000-000000000000}"/>
          </ac:spMkLst>
        </pc:spChg>
      </pc:sldChg>
      <pc:sldChg chg="del">
        <pc:chgData name="Alan Williams" userId="9e0fce75-b5d1-4499-bbc1-1f96ca0cb6cc" providerId="ADAL" clId="{F780263C-DBEA-4788-94EB-1C03AAFAE906}" dt="2019-09-24T23:48:06.983" v="133" actId="2696"/>
        <pc:sldMkLst>
          <pc:docMk/>
          <pc:sldMk cId="1530264095" sldId="377"/>
        </pc:sldMkLst>
      </pc:sldChg>
    </pc:docChg>
  </pc:docChgLst>
  <pc:docChgLst>
    <pc:chgData name="Alan Williams" userId="S::alan.williams@uws.ac.uk::9e0fce75-b5d1-4499-bbc1-1f96ca0cb6cc" providerId="AD" clId="Web-{67457E8A-1557-69E5-5932-79BF30520FF8}"/>
    <pc:docChg chg="addSld delSld modSld">
      <pc:chgData name="Alan Williams" userId="S::alan.williams@uws.ac.uk::9e0fce75-b5d1-4499-bbc1-1f96ca0cb6cc" providerId="AD" clId="Web-{67457E8A-1557-69E5-5932-79BF30520FF8}" dt="2019-10-02T23:49:20.798" v="163" actId="20577"/>
      <pc:docMkLst>
        <pc:docMk/>
      </pc:docMkLst>
      <pc:sldChg chg="add del">
        <pc:chgData name="Alan Williams" userId="S::alan.williams@uws.ac.uk::9e0fce75-b5d1-4499-bbc1-1f96ca0cb6cc" providerId="AD" clId="Web-{67457E8A-1557-69E5-5932-79BF30520FF8}" dt="2019-10-02T23:48:48.252" v="80"/>
        <pc:sldMkLst>
          <pc:docMk/>
          <pc:sldMk cId="2335016920" sldId="369"/>
        </pc:sldMkLst>
      </pc:sldChg>
      <pc:sldChg chg="add del">
        <pc:chgData name="Alan Williams" userId="S::alan.williams@uws.ac.uk::9e0fce75-b5d1-4499-bbc1-1f96ca0cb6cc" providerId="AD" clId="Web-{67457E8A-1557-69E5-5932-79BF30520FF8}" dt="2019-10-02T23:48:39.768" v="77"/>
        <pc:sldMkLst>
          <pc:docMk/>
          <pc:sldMk cId="1181572374" sldId="382"/>
        </pc:sldMkLst>
      </pc:sldChg>
      <pc:sldChg chg="modSp add del">
        <pc:chgData name="Alan Williams" userId="S::alan.williams@uws.ac.uk::9e0fce75-b5d1-4499-bbc1-1f96ca0cb6cc" providerId="AD" clId="Web-{67457E8A-1557-69E5-5932-79BF30520FF8}" dt="2019-10-02T23:49:20.798" v="163" actId="20577"/>
        <pc:sldMkLst>
          <pc:docMk/>
          <pc:sldMk cId="3197525277" sldId="383"/>
        </pc:sldMkLst>
        <pc:spChg chg="mod">
          <ac:chgData name="Alan Williams" userId="S::alan.williams@uws.ac.uk::9e0fce75-b5d1-4499-bbc1-1f96ca0cb6cc" providerId="AD" clId="Web-{67457E8A-1557-69E5-5932-79BF30520FF8}" dt="2019-10-02T23:49:20.798" v="163" actId="20577"/>
          <ac:spMkLst>
            <pc:docMk/>
            <pc:sldMk cId="3197525277" sldId="383"/>
            <ac:spMk id="3" creationId="{00000000-0000-0000-0000-000000000000}"/>
          </ac:spMkLst>
        </pc:spChg>
      </pc:sldChg>
      <pc:sldChg chg="add del">
        <pc:chgData name="Alan Williams" userId="S::alan.williams@uws.ac.uk::9e0fce75-b5d1-4499-bbc1-1f96ca0cb6cc" providerId="AD" clId="Web-{67457E8A-1557-69E5-5932-79BF30520FF8}" dt="2019-10-02T23:48:45.002" v="79"/>
        <pc:sldMkLst>
          <pc:docMk/>
          <pc:sldMk cId="2165913224" sldId="384"/>
        </pc:sldMkLst>
      </pc:sldChg>
      <pc:sldChg chg="add del">
        <pc:chgData name="Alan Williams" userId="S::alan.williams@uws.ac.uk::9e0fce75-b5d1-4499-bbc1-1f96ca0cb6cc" providerId="AD" clId="Web-{67457E8A-1557-69E5-5932-79BF30520FF8}" dt="2019-10-02T23:48:52.127" v="81"/>
        <pc:sldMkLst>
          <pc:docMk/>
          <pc:sldMk cId="1349389835" sldId="385"/>
        </pc:sldMkLst>
      </pc:sldChg>
    </pc:docChg>
  </pc:docChgLst>
  <pc:docChgLst>
    <pc:chgData name="Alan Williams" userId="S::alan.williams@uws.ac.uk::9e0fce75-b5d1-4499-bbc1-1f96ca0cb6cc" providerId="AD" clId="Web-{DAFEA7C4-B0C8-18C5-B924-93BAD89F50BB}"/>
    <pc:docChg chg="modSld addMainMaster delMainMaster modMainMaster">
      <pc:chgData name="Alan Williams" userId="S::alan.williams@uws.ac.uk::9e0fce75-b5d1-4499-bbc1-1f96ca0cb6cc" providerId="AD" clId="Web-{DAFEA7C4-B0C8-18C5-B924-93BAD89F50BB}" dt="2019-09-03T23:11:53.745" v="199" actId="14100"/>
      <pc:docMkLst>
        <pc:docMk/>
      </pc:docMkLst>
      <pc:sldChg chg="addSp delSp modSp mod setBg modClrScheme delDesignElem chgLayout">
        <pc:chgData name="Alan Williams" userId="S::alan.williams@uws.ac.uk::9e0fce75-b5d1-4499-bbc1-1f96ca0cb6cc" providerId="AD" clId="Web-{DAFEA7C4-B0C8-18C5-B924-93BAD89F50BB}" dt="2019-09-03T22:47:10.888" v="95"/>
        <pc:sldMkLst>
          <pc:docMk/>
          <pc:sldMk cId="242453831" sldId="281"/>
        </pc:sldMkLst>
        <pc:spChg chg="mod ord">
          <ac:chgData name="Alan Williams" userId="S::alan.williams@uws.ac.uk::9e0fce75-b5d1-4499-bbc1-1f96ca0cb6cc" providerId="AD" clId="Web-{DAFEA7C4-B0C8-18C5-B924-93BAD89F50BB}" dt="2019-09-03T22:47:10.888" v="95"/>
          <ac:spMkLst>
            <pc:docMk/>
            <pc:sldMk cId="242453831" sldId="281"/>
            <ac:spMk id="2" creationId="{00000000-0000-0000-0000-000000000000}"/>
          </ac:spMkLst>
        </pc:spChg>
        <pc:spChg chg="mod ord">
          <ac:chgData name="Alan Williams" userId="S::alan.williams@uws.ac.uk::9e0fce75-b5d1-4499-bbc1-1f96ca0cb6cc" providerId="AD" clId="Web-{DAFEA7C4-B0C8-18C5-B924-93BAD89F50BB}" dt="2019-09-03T22:47:10.888" v="95"/>
          <ac:spMkLst>
            <pc:docMk/>
            <pc:sldMk cId="242453831" sldId="281"/>
            <ac:spMk id="3" creationId="{00000000-0000-0000-0000-000000000000}"/>
          </ac:spMkLst>
        </pc:spChg>
        <pc:spChg chg="add del">
          <ac:chgData name="Alan Williams" userId="S::alan.williams@uws.ac.uk::9e0fce75-b5d1-4499-bbc1-1f96ca0cb6cc" providerId="AD" clId="Web-{DAFEA7C4-B0C8-18C5-B924-93BAD89F50BB}" dt="2019-09-03T22:34:23.305" v="28"/>
          <ac:spMkLst>
            <pc:docMk/>
            <pc:sldMk cId="242453831" sldId="281"/>
            <ac:spMk id="5" creationId="{8D62164E-4528-40DB-BC26-D6DDE216A059}"/>
          </ac:spMkLst>
        </pc:spChg>
        <pc:spChg chg="add del">
          <ac:chgData name="Alan Williams" userId="S::alan.williams@uws.ac.uk::9e0fce75-b5d1-4499-bbc1-1f96ca0cb6cc" providerId="AD" clId="Web-{DAFEA7C4-B0C8-18C5-B924-93BAD89F50BB}" dt="2019-09-03T22:34:23.305" v="28"/>
          <ac:spMkLst>
            <pc:docMk/>
            <pc:sldMk cId="242453831" sldId="281"/>
            <ac:spMk id="6" creationId="{F30007FA-C6A2-43A0-8045-7016AEF81713}"/>
          </ac:spMkLst>
        </pc:spChg>
        <pc:spChg chg="add del">
          <ac:chgData name="Alan Williams" userId="S::alan.williams@uws.ac.uk::9e0fce75-b5d1-4499-bbc1-1f96ca0cb6cc" providerId="AD" clId="Web-{DAFEA7C4-B0C8-18C5-B924-93BAD89F50BB}" dt="2019-09-03T22:34:02.492" v="24"/>
          <ac:spMkLst>
            <pc:docMk/>
            <pc:sldMk cId="242453831" sldId="281"/>
            <ac:spMk id="7" creationId="{C28D0172-F2E0-4763-9C35-F022664959D8}"/>
          </ac:spMkLst>
        </pc:spChg>
        <pc:spChg chg="add del">
          <ac:chgData name="Alan Williams" userId="S::alan.williams@uws.ac.uk::9e0fce75-b5d1-4499-bbc1-1f96ca0cb6cc" providerId="AD" clId="Web-{DAFEA7C4-B0C8-18C5-B924-93BAD89F50BB}" dt="2019-09-03T22:34:02.492" v="24"/>
          <ac:spMkLst>
            <pc:docMk/>
            <pc:sldMk cId="242453831" sldId="281"/>
            <ac:spMk id="9" creationId="{9F2851FB-E841-4509-8A6D-A416376EA380}"/>
          </ac:spMkLst>
        </pc:spChg>
        <pc:spChg chg="add del">
          <ac:chgData name="Alan Williams" userId="S::alan.williams@uws.ac.uk::9e0fce75-b5d1-4499-bbc1-1f96ca0cb6cc" providerId="AD" clId="Web-{DAFEA7C4-B0C8-18C5-B924-93BAD89F50BB}" dt="2019-09-03T22:34:02.492" v="24"/>
          <ac:spMkLst>
            <pc:docMk/>
            <pc:sldMk cId="242453831" sldId="281"/>
            <ac:spMk id="11" creationId="{DF6FB2B2-CE21-407F-B22E-302DADC2C3D3}"/>
          </ac:spMkLst>
        </pc:spChg>
        <pc:spChg chg="add del">
          <ac:chgData name="Alan Williams" userId="S::alan.williams@uws.ac.uk::9e0fce75-b5d1-4499-bbc1-1f96ca0cb6cc" providerId="AD" clId="Web-{DAFEA7C4-B0C8-18C5-B924-93BAD89F50BB}" dt="2019-09-03T22:34:23.289" v="27"/>
          <ac:spMkLst>
            <pc:docMk/>
            <pc:sldMk cId="242453831" sldId="281"/>
            <ac:spMk id="13" creationId="{22FC9FC5-AE70-47F7-97E7-DD8418F0D44B}"/>
          </ac:spMkLst>
        </pc:spChg>
        <pc:spChg chg="add del">
          <ac:chgData name="Alan Williams" userId="S::alan.williams@uws.ac.uk::9e0fce75-b5d1-4499-bbc1-1f96ca0cb6cc" providerId="AD" clId="Web-{DAFEA7C4-B0C8-18C5-B924-93BAD89F50BB}" dt="2019-09-03T22:34:23.289" v="27"/>
          <ac:spMkLst>
            <pc:docMk/>
            <pc:sldMk cId="242453831" sldId="281"/>
            <ac:spMk id="17" creationId="{A79A2E3A-88DD-4B27-909A-4031901CC83D}"/>
          </ac:spMkLst>
        </pc:spChg>
        <pc:spChg chg="add del">
          <ac:chgData name="Alan Williams" userId="S::alan.williams@uws.ac.uk::9e0fce75-b5d1-4499-bbc1-1f96ca0cb6cc" providerId="AD" clId="Web-{DAFEA7C4-B0C8-18C5-B924-93BAD89F50BB}" dt="2019-09-03T22:46:36.451" v="90"/>
          <ac:spMkLst>
            <pc:docMk/>
            <pc:sldMk cId="242453831" sldId="281"/>
            <ac:spMk id="18" creationId="{CAAB0C47-03D3-4EC5-9300-FE0F7101422B}"/>
          </ac:spMkLst>
        </pc:spChg>
        <pc:spChg chg="add del">
          <ac:chgData name="Alan Williams" userId="S::alan.williams@uws.ac.uk::9e0fce75-b5d1-4499-bbc1-1f96ca0cb6cc" providerId="AD" clId="Web-{DAFEA7C4-B0C8-18C5-B924-93BAD89F50BB}" dt="2019-09-03T22:46:36.451" v="90"/>
          <ac:spMkLst>
            <pc:docMk/>
            <pc:sldMk cId="242453831" sldId="281"/>
            <ac:spMk id="19" creationId="{8EC4BECB-3915-428C-B97E-9B2A95053DBE}"/>
          </ac:spMkLst>
        </pc:spChg>
        <pc:spChg chg="add del">
          <ac:chgData name="Alan Williams" userId="S::alan.williams@uws.ac.uk::9e0fce75-b5d1-4499-bbc1-1f96ca0cb6cc" providerId="AD" clId="Web-{DAFEA7C4-B0C8-18C5-B924-93BAD89F50BB}" dt="2019-09-03T22:47:10.888" v="95"/>
          <ac:spMkLst>
            <pc:docMk/>
            <pc:sldMk cId="242453831" sldId="281"/>
            <ac:spMk id="25" creationId="{BCA2EB72-13DC-4DC6-B461-3B036C55B925}"/>
          </ac:spMkLst>
        </pc:spChg>
        <pc:spChg chg="add">
          <ac:chgData name="Alan Williams" userId="S::alan.williams@uws.ac.uk::9e0fce75-b5d1-4499-bbc1-1f96ca0cb6cc" providerId="AD" clId="Web-{DAFEA7C4-B0C8-18C5-B924-93BAD89F50BB}" dt="2019-09-03T22:47:10.888" v="95"/>
          <ac:spMkLst>
            <pc:docMk/>
            <pc:sldMk cId="242453831" sldId="281"/>
            <ac:spMk id="32" creationId="{DBAB564B-ADD8-4689-B47D-479E0B6B4280}"/>
          </ac:spMkLst>
        </pc:spChg>
        <pc:spChg chg="add">
          <ac:chgData name="Alan Williams" userId="S::alan.williams@uws.ac.uk::9e0fce75-b5d1-4499-bbc1-1f96ca0cb6cc" providerId="AD" clId="Web-{DAFEA7C4-B0C8-18C5-B924-93BAD89F50BB}" dt="2019-09-03T22:47:10.888" v="95"/>
          <ac:spMkLst>
            <pc:docMk/>
            <pc:sldMk cId="242453831" sldId="281"/>
            <ac:spMk id="34" creationId="{A634D109-15AA-4283-A14C-F630CD88D06E}"/>
          </ac:spMkLst>
        </pc:spChg>
        <pc:cxnChg chg="add del">
          <ac:chgData name="Alan Williams" userId="S::alan.williams@uws.ac.uk::9e0fce75-b5d1-4499-bbc1-1f96ca0cb6cc" providerId="AD" clId="Web-{DAFEA7C4-B0C8-18C5-B924-93BAD89F50BB}" dt="2019-09-03T22:34:23.289" v="27"/>
          <ac:cxnSpMkLst>
            <pc:docMk/>
            <pc:sldMk cId="242453831" sldId="281"/>
            <ac:cxnSpMk id="15" creationId="{BB6211A9-0224-42CE-8B84-2223FD5FA59B}"/>
          </ac:cxnSpMkLst>
        </pc:cxnChg>
        <pc:cxnChg chg="add del">
          <ac:chgData name="Alan Williams" userId="S::alan.williams@uws.ac.uk::9e0fce75-b5d1-4499-bbc1-1f96ca0cb6cc" providerId="AD" clId="Web-{DAFEA7C4-B0C8-18C5-B924-93BAD89F50BB}" dt="2019-09-03T22:46:36.451" v="90"/>
          <ac:cxnSpMkLst>
            <pc:docMk/>
            <pc:sldMk cId="242453831" sldId="281"/>
            <ac:cxnSpMk id="20" creationId="{62FE8E50-044C-4BD7-A1B4-BC8AF7CDCF76}"/>
          </ac:cxnSpMkLst>
        </pc:cxnChg>
        <pc:cxnChg chg="add del">
          <ac:chgData name="Alan Williams" userId="S::alan.williams@uws.ac.uk::9e0fce75-b5d1-4499-bbc1-1f96ca0cb6cc" providerId="AD" clId="Web-{DAFEA7C4-B0C8-18C5-B924-93BAD89F50BB}" dt="2019-09-03T22:47:10.888" v="95"/>
          <ac:cxnSpMkLst>
            <pc:docMk/>
            <pc:sldMk cId="242453831" sldId="281"/>
            <ac:cxnSpMk id="27" creationId="{C8F75BF3-096E-451E-A222-96A7F0946814}"/>
          </ac:cxnSpMkLst>
        </pc:cxnChg>
        <pc:cxnChg chg="add">
          <ac:chgData name="Alan Williams" userId="S::alan.williams@uws.ac.uk::9e0fce75-b5d1-4499-bbc1-1f96ca0cb6cc" providerId="AD" clId="Web-{DAFEA7C4-B0C8-18C5-B924-93BAD89F50BB}" dt="2019-09-03T22:47:10.888" v="95"/>
          <ac:cxnSpMkLst>
            <pc:docMk/>
            <pc:sldMk cId="242453831" sldId="281"/>
            <ac:cxnSpMk id="36" creationId="{AF1E8C17-E280-423E-BE27-607AA18BDBA3}"/>
          </ac:cxnSpMkLst>
        </pc:cxnChg>
      </pc:sldChg>
      <pc:sldChg chg="addSp delSp modSp mod setBg modClrScheme delDesignElem chgLayout">
        <pc:chgData name="Alan Williams" userId="S::alan.williams@uws.ac.uk::9e0fce75-b5d1-4499-bbc1-1f96ca0cb6cc" providerId="AD" clId="Web-{DAFEA7C4-B0C8-18C5-B924-93BAD89F50BB}" dt="2019-09-03T22:55:53.695" v="113" actId="20577"/>
        <pc:sldMkLst>
          <pc:docMk/>
          <pc:sldMk cId="0" sldId="287"/>
        </pc:sldMkLst>
        <pc:spChg chg="mod ord">
          <ac:chgData name="Alan Williams" userId="S::alan.williams@uws.ac.uk::9e0fce75-b5d1-4499-bbc1-1f96ca0cb6cc" providerId="AD" clId="Web-{DAFEA7C4-B0C8-18C5-B924-93BAD89F50BB}" dt="2019-09-03T22:35:29.243" v="32"/>
          <ac:spMkLst>
            <pc:docMk/>
            <pc:sldMk cId="0" sldId="287"/>
            <ac:spMk id="2" creationId="{00000000-0000-0000-0000-000000000000}"/>
          </ac:spMkLst>
        </pc:spChg>
        <pc:spChg chg="mod ord">
          <ac:chgData name="Alan Williams" userId="S::alan.williams@uws.ac.uk::9e0fce75-b5d1-4499-bbc1-1f96ca0cb6cc" providerId="AD" clId="Web-{DAFEA7C4-B0C8-18C5-B924-93BAD89F50BB}" dt="2019-09-03T22:55:53.695" v="113" actId="20577"/>
          <ac:spMkLst>
            <pc:docMk/>
            <pc:sldMk cId="0" sldId="287"/>
            <ac:spMk id="3" creationId="{00000000-0000-0000-0000-000000000000}"/>
          </ac:spMkLst>
        </pc:spChg>
        <pc:spChg chg="add del">
          <ac:chgData name="Alan Williams" userId="S::alan.williams@uws.ac.uk::9e0fce75-b5d1-4499-bbc1-1f96ca0cb6cc" providerId="AD" clId="Web-{DAFEA7C4-B0C8-18C5-B924-93BAD89F50BB}" dt="2019-09-03T22:35:29.243" v="32"/>
          <ac:spMkLst>
            <pc:docMk/>
            <pc:sldMk cId="0" sldId="287"/>
            <ac:spMk id="5" creationId="{5690F3EE-0CD1-4520-B020-4E1DF3141C74}"/>
          </ac:spMkLst>
        </pc:spChg>
        <pc:spChg chg="add del">
          <ac:chgData name="Alan Williams" userId="S::alan.williams@uws.ac.uk::9e0fce75-b5d1-4499-bbc1-1f96ca0cb6cc" providerId="AD" clId="Web-{DAFEA7C4-B0C8-18C5-B924-93BAD89F50BB}" dt="2019-09-03T22:35:29.243" v="32"/>
          <ac:spMkLst>
            <pc:docMk/>
            <pc:sldMk cId="0" sldId="287"/>
            <ac:spMk id="6" creationId="{9EFDE1E9-7FE0-45CA-9DE2-237F77319A9F}"/>
          </ac:spMkLst>
        </pc:spChg>
        <pc:spChg chg="add">
          <ac:chgData name="Alan Williams" userId="S::alan.williams@uws.ac.uk::9e0fce75-b5d1-4499-bbc1-1f96ca0cb6cc" providerId="AD" clId="Web-{DAFEA7C4-B0C8-18C5-B924-93BAD89F50BB}" dt="2019-09-03T22:35:29.243" v="32"/>
          <ac:spMkLst>
            <pc:docMk/>
            <pc:sldMk cId="0" sldId="287"/>
            <ac:spMk id="11" creationId="{8BCFA5F4-1A8E-48F5-9209-7F24485B1D78}"/>
          </ac:spMkLst>
        </pc:spChg>
        <pc:spChg chg="add">
          <ac:chgData name="Alan Williams" userId="S::alan.williams@uws.ac.uk::9e0fce75-b5d1-4499-bbc1-1f96ca0cb6cc" providerId="AD" clId="Web-{DAFEA7C4-B0C8-18C5-B924-93BAD89F50BB}" dt="2019-09-03T22:35:29.243" v="32"/>
          <ac:spMkLst>
            <pc:docMk/>
            <pc:sldMk cId="0" sldId="287"/>
            <ac:spMk id="13" creationId="{A8074621-AE44-40C4-8323-DF5185BC954E}"/>
          </ac:spMkLst>
        </pc:spChg>
      </pc:sldChg>
      <pc:sldMasterChg chg="add del mod setBg addSldLayout delSldLayout modSldLayout">
        <pc:chgData name="Alan Williams" userId="S::alan.williams@uws.ac.uk::9e0fce75-b5d1-4499-bbc1-1f96ca0cb6cc" providerId="AD" clId="Web-{DAFEA7C4-B0C8-18C5-B924-93BAD89F50BB}" dt="2019-09-03T22:38:36.588" v="38"/>
        <pc:sldMasterMkLst>
          <pc:docMk/>
          <pc:sldMasterMk cId="3298735623" sldId="2147483821"/>
        </pc:sldMasterMkLst>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3240378215" sldId="2147483822"/>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1655087593" sldId="2147483823"/>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794507723" sldId="2147483824"/>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3463052737" sldId="2147483825"/>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1066867423" sldId="2147483826"/>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2962992234" sldId="2147483827"/>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801561175" sldId="2147483828"/>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3277574012" sldId="2147483829"/>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1768970338" sldId="2147483830"/>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85713961" sldId="2147483831"/>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702320893" sldId="2147483832"/>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2379273924" sldId="2147483833"/>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2811802193" sldId="2147483834"/>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2569623642" sldId="2147483835"/>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3706176035" sldId="2147483836"/>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361285514" sldId="2147483837"/>
          </pc:sldLayoutMkLst>
        </pc:sldLayoutChg>
        <pc:sldLayoutChg chg="add del mod setBg">
          <pc:chgData name="Alan Williams" userId="S::alan.williams@uws.ac.uk::9e0fce75-b5d1-4499-bbc1-1f96ca0cb6cc" providerId="AD" clId="Web-{DAFEA7C4-B0C8-18C5-B924-93BAD89F50BB}" dt="2019-09-03T22:38:36.588" v="38"/>
          <pc:sldLayoutMkLst>
            <pc:docMk/>
            <pc:sldMasterMk cId="3298735623" sldId="2147483821"/>
            <pc:sldLayoutMk cId="842707163" sldId="2147483838"/>
          </pc:sldLayoutMkLst>
        </pc:sldLayoutChg>
      </pc:sldMasterChg>
    </pc:docChg>
  </pc:docChgLst>
  <pc:docChgLst>
    <pc:chgData name="Alan Williams" userId="S::alan.williams@uws.ac.uk::9e0fce75-b5d1-4499-bbc1-1f96ca0cb6cc" providerId="AD" clId="Web-{D7C61B4B-C405-99D4-CC0F-52BBCF084201}"/>
    <pc:docChg chg="addSld delSld modSld">
      <pc:chgData name="Alan Williams" userId="S::alan.williams@uws.ac.uk::9e0fce75-b5d1-4499-bbc1-1f96ca0cb6cc" providerId="AD" clId="Web-{D7C61B4B-C405-99D4-CC0F-52BBCF084201}" dt="2019-10-19T00:17:06.300" v="1383"/>
      <pc:docMkLst>
        <pc:docMk/>
      </pc:docMkLst>
      <pc:sldChg chg="addSp modSp modNotes">
        <pc:chgData name="Alan Williams" userId="S::alan.williams@uws.ac.uk::9e0fce75-b5d1-4499-bbc1-1f96ca0cb6cc" providerId="AD" clId="Web-{D7C61B4B-C405-99D4-CC0F-52BBCF084201}" dt="2019-10-18T23:52:44.230" v="245" actId="1076"/>
        <pc:sldMkLst>
          <pc:docMk/>
          <pc:sldMk cId="3382115871" sldId="370"/>
        </pc:sldMkLst>
        <pc:spChg chg="mod">
          <ac:chgData name="Alan Williams" userId="S::alan.williams@uws.ac.uk::9e0fce75-b5d1-4499-bbc1-1f96ca0cb6cc" providerId="AD" clId="Web-{D7C61B4B-C405-99D4-CC0F-52BBCF084201}" dt="2019-10-18T23:49:06.735" v="55" actId="20577"/>
          <ac:spMkLst>
            <pc:docMk/>
            <pc:sldMk cId="3382115871" sldId="370"/>
            <ac:spMk id="2" creationId="{00000000-0000-0000-0000-000000000000}"/>
          </ac:spMkLst>
        </pc:spChg>
        <pc:spChg chg="mod">
          <ac:chgData name="Alan Williams" userId="S::alan.williams@uws.ac.uk::9e0fce75-b5d1-4499-bbc1-1f96ca0cb6cc" providerId="AD" clId="Web-{D7C61B4B-C405-99D4-CC0F-52BBCF084201}" dt="2019-10-18T23:51:40.625" v="239" actId="20577"/>
          <ac:spMkLst>
            <pc:docMk/>
            <pc:sldMk cId="3382115871" sldId="370"/>
            <ac:spMk id="3" creationId="{00000000-0000-0000-0000-000000000000}"/>
          </ac:spMkLst>
        </pc:spChg>
        <pc:picChg chg="add mod">
          <ac:chgData name="Alan Williams" userId="S::alan.williams@uws.ac.uk::9e0fce75-b5d1-4499-bbc1-1f96ca0cb6cc" providerId="AD" clId="Web-{D7C61B4B-C405-99D4-CC0F-52BBCF084201}" dt="2019-10-18T23:52:29.199" v="243" actId="1076"/>
          <ac:picMkLst>
            <pc:docMk/>
            <pc:sldMk cId="3382115871" sldId="370"/>
            <ac:picMk id="4" creationId="{3F22D278-2713-426A-8203-FD8B777D3422}"/>
          </ac:picMkLst>
        </pc:picChg>
        <pc:picChg chg="add mod">
          <ac:chgData name="Alan Williams" userId="S::alan.williams@uws.ac.uk::9e0fce75-b5d1-4499-bbc1-1f96ca0cb6cc" providerId="AD" clId="Web-{D7C61B4B-C405-99D4-CC0F-52BBCF084201}" dt="2019-10-18T23:52:44.230" v="245" actId="1076"/>
          <ac:picMkLst>
            <pc:docMk/>
            <pc:sldMk cId="3382115871" sldId="370"/>
            <ac:picMk id="6" creationId="{E61C4979-F23E-4C52-9F3D-2C4C52ECF709}"/>
          </ac:picMkLst>
        </pc:picChg>
      </pc:sldChg>
      <pc:sldChg chg="addSp delSp modSp mod setBg">
        <pc:chgData name="Alan Williams" userId="S::alan.williams@uws.ac.uk::9e0fce75-b5d1-4499-bbc1-1f96ca0cb6cc" providerId="AD" clId="Web-{D7C61B4B-C405-99D4-CC0F-52BBCF084201}" dt="2019-10-18T23:48:57.345" v="34" actId="20577"/>
        <pc:sldMkLst>
          <pc:docMk/>
          <pc:sldMk cId="3310857378" sldId="375"/>
        </pc:sldMkLst>
        <pc:spChg chg="mod">
          <ac:chgData name="Alan Williams" userId="S::alan.williams@uws.ac.uk::9e0fce75-b5d1-4499-bbc1-1f96ca0cb6cc" providerId="AD" clId="Web-{D7C61B4B-C405-99D4-CC0F-52BBCF084201}" dt="2019-10-18T23:48:57.345" v="34" actId="20577"/>
          <ac:spMkLst>
            <pc:docMk/>
            <pc:sldMk cId="3310857378" sldId="375"/>
            <ac:spMk id="2" creationId="{00000000-0000-0000-0000-000000000000}"/>
          </ac:spMkLst>
        </pc:spChg>
        <pc:spChg chg="del">
          <ac:chgData name="Alan Williams" userId="S::alan.williams@uws.ac.uk::9e0fce75-b5d1-4499-bbc1-1f96ca0cb6cc" providerId="AD" clId="Web-{D7C61B4B-C405-99D4-CC0F-52BBCF084201}" dt="2019-10-18T23:48:33.649" v="23"/>
          <ac:spMkLst>
            <pc:docMk/>
            <pc:sldMk cId="3310857378" sldId="375"/>
            <ac:spMk id="3" creationId="{00000000-0000-0000-0000-000000000000}"/>
          </ac:spMkLst>
        </pc:spChg>
        <pc:spChg chg="del">
          <ac:chgData name="Alan Williams" userId="S::alan.williams@uws.ac.uk::9e0fce75-b5d1-4499-bbc1-1f96ca0cb6cc" providerId="AD" clId="Web-{D7C61B4B-C405-99D4-CC0F-52BBCF084201}" dt="2019-10-18T23:48:33.649" v="23"/>
          <ac:spMkLst>
            <pc:docMk/>
            <pc:sldMk cId="3310857378" sldId="375"/>
            <ac:spMk id="11" creationId="{8BCFA5F4-1A8E-48F5-9209-7F24485B1D78}"/>
          </ac:spMkLst>
        </pc:spChg>
        <pc:spChg chg="del">
          <ac:chgData name="Alan Williams" userId="S::alan.williams@uws.ac.uk::9e0fce75-b5d1-4499-bbc1-1f96ca0cb6cc" providerId="AD" clId="Web-{D7C61B4B-C405-99D4-CC0F-52BBCF084201}" dt="2019-10-18T23:48:33.649" v="23"/>
          <ac:spMkLst>
            <pc:docMk/>
            <pc:sldMk cId="3310857378" sldId="375"/>
            <ac:spMk id="13" creationId="{A8074621-AE44-40C4-8323-DF5185BC954E}"/>
          </ac:spMkLst>
        </pc:spChg>
        <pc:spChg chg="add">
          <ac:chgData name="Alan Williams" userId="S::alan.williams@uws.ac.uk::9e0fce75-b5d1-4499-bbc1-1f96ca0cb6cc" providerId="AD" clId="Web-{D7C61B4B-C405-99D4-CC0F-52BBCF084201}" dt="2019-10-18T23:48:33.649" v="23"/>
          <ac:spMkLst>
            <pc:docMk/>
            <pc:sldMk cId="3310857378" sldId="375"/>
            <ac:spMk id="18" creationId="{8D62164E-4528-40DB-BC26-D6DDE216A059}"/>
          </ac:spMkLst>
        </pc:spChg>
        <pc:spChg chg="add">
          <ac:chgData name="Alan Williams" userId="S::alan.williams@uws.ac.uk::9e0fce75-b5d1-4499-bbc1-1f96ca0cb6cc" providerId="AD" clId="Web-{D7C61B4B-C405-99D4-CC0F-52BBCF084201}" dt="2019-10-18T23:48:33.649" v="23"/>
          <ac:spMkLst>
            <pc:docMk/>
            <pc:sldMk cId="3310857378" sldId="375"/>
            <ac:spMk id="20" creationId="{F30007FA-C6A2-43A0-8045-7016AEF81713}"/>
          </ac:spMkLst>
        </pc:spChg>
      </pc:sldChg>
      <pc:sldChg chg="addSp delSp modSp mod setBg">
        <pc:chgData name="Alan Williams" userId="S::alan.williams@uws.ac.uk::9e0fce75-b5d1-4499-bbc1-1f96ca0cb6cc" providerId="AD" clId="Web-{D7C61B4B-C405-99D4-CC0F-52BBCF084201}" dt="2019-10-19T00:17:06.300" v="1383"/>
        <pc:sldMkLst>
          <pc:docMk/>
          <pc:sldMk cId="640637061" sldId="378"/>
        </pc:sldMkLst>
        <pc:spChg chg="mod">
          <ac:chgData name="Alan Williams" userId="S::alan.williams@uws.ac.uk::9e0fce75-b5d1-4499-bbc1-1f96ca0cb6cc" providerId="AD" clId="Web-{D7C61B4B-C405-99D4-CC0F-52BBCF084201}" dt="2019-10-19T00:17:06.300" v="1383"/>
          <ac:spMkLst>
            <pc:docMk/>
            <pc:sldMk cId="640637061" sldId="378"/>
            <ac:spMk id="2" creationId="{00000000-0000-0000-0000-000000000000}"/>
          </ac:spMkLst>
        </pc:spChg>
        <pc:spChg chg="mod">
          <ac:chgData name="Alan Williams" userId="S::alan.williams@uws.ac.uk::9e0fce75-b5d1-4499-bbc1-1f96ca0cb6cc" providerId="AD" clId="Web-{D7C61B4B-C405-99D4-CC0F-52BBCF084201}" dt="2019-10-19T00:17:06.300" v="1383"/>
          <ac:spMkLst>
            <pc:docMk/>
            <pc:sldMk cId="640637061" sldId="378"/>
            <ac:spMk id="3" creationId="{00000000-0000-0000-0000-000000000000}"/>
          </ac:spMkLst>
        </pc:spChg>
        <pc:spChg chg="add del">
          <ac:chgData name="Alan Williams" userId="S::alan.williams@uws.ac.uk::9e0fce75-b5d1-4499-bbc1-1f96ca0cb6cc" providerId="AD" clId="Web-{D7C61B4B-C405-99D4-CC0F-52BBCF084201}" dt="2019-10-19T00:17:06.300" v="1383"/>
          <ac:spMkLst>
            <pc:docMk/>
            <pc:sldMk cId="640637061" sldId="378"/>
            <ac:spMk id="11" creationId="{8BCFA5F4-1A8E-48F5-9209-7F24485B1D78}"/>
          </ac:spMkLst>
        </pc:spChg>
        <pc:spChg chg="add del">
          <ac:chgData name="Alan Williams" userId="S::alan.williams@uws.ac.uk::9e0fce75-b5d1-4499-bbc1-1f96ca0cb6cc" providerId="AD" clId="Web-{D7C61B4B-C405-99D4-CC0F-52BBCF084201}" dt="2019-10-19T00:17:06.300" v="1383"/>
          <ac:spMkLst>
            <pc:docMk/>
            <pc:sldMk cId="640637061" sldId="378"/>
            <ac:spMk id="13" creationId="{A8074621-AE44-40C4-8323-DF5185BC954E}"/>
          </ac:spMkLst>
        </pc:spChg>
        <pc:picChg chg="add del mod">
          <ac:chgData name="Alan Williams" userId="S::alan.williams@uws.ac.uk::9e0fce75-b5d1-4499-bbc1-1f96ca0cb6cc" providerId="AD" clId="Web-{D7C61B4B-C405-99D4-CC0F-52BBCF084201}" dt="2019-10-19T00:13:38.810" v="1172"/>
          <ac:picMkLst>
            <pc:docMk/>
            <pc:sldMk cId="640637061" sldId="378"/>
            <ac:picMk id="4" creationId="{68F455FA-A92B-49BB-A01A-761DA50F553C}"/>
          </ac:picMkLst>
        </pc:picChg>
        <pc:picChg chg="add mod ord">
          <ac:chgData name="Alan Williams" userId="S::alan.williams@uws.ac.uk::9e0fce75-b5d1-4499-bbc1-1f96ca0cb6cc" providerId="AD" clId="Web-{D7C61B4B-C405-99D4-CC0F-52BBCF084201}" dt="2019-10-19T00:17:06.300" v="1383"/>
          <ac:picMkLst>
            <pc:docMk/>
            <pc:sldMk cId="640637061" sldId="378"/>
            <ac:picMk id="6" creationId="{CFFC1544-C365-4396-AE53-BD4C7FC3FBB8}"/>
          </ac:picMkLst>
        </pc:picChg>
      </pc:sldChg>
      <pc:sldChg chg="modSp del modNotes">
        <pc:chgData name="Alan Williams" userId="S::alan.williams@uws.ac.uk::9e0fce75-b5d1-4499-bbc1-1f96ca0cb6cc" providerId="AD" clId="Web-{D7C61B4B-C405-99D4-CC0F-52BBCF084201}" dt="2019-10-18T23:58:08.563" v="620"/>
        <pc:sldMkLst>
          <pc:docMk/>
          <pc:sldMk cId="2088942705" sldId="381"/>
        </pc:sldMkLst>
        <pc:spChg chg="mod">
          <ac:chgData name="Alan Williams" userId="S::alan.williams@uws.ac.uk::9e0fce75-b5d1-4499-bbc1-1f96ca0cb6cc" providerId="AD" clId="Web-{D7C61B4B-C405-99D4-CC0F-52BBCF084201}" dt="2019-10-18T23:53:24.531" v="264" actId="20577"/>
          <ac:spMkLst>
            <pc:docMk/>
            <pc:sldMk cId="2088942705" sldId="381"/>
            <ac:spMk id="2" creationId="{00000000-0000-0000-0000-000000000000}"/>
          </ac:spMkLst>
        </pc:spChg>
        <pc:spChg chg="mod">
          <ac:chgData name="Alan Williams" userId="S::alan.williams@uws.ac.uk::9e0fce75-b5d1-4499-bbc1-1f96ca0cb6cc" providerId="AD" clId="Web-{D7C61B4B-C405-99D4-CC0F-52BBCF084201}" dt="2019-10-18T23:57:50.813" v="615" actId="14100"/>
          <ac:spMkLst>
            <pc:docMk/>
            <pc:sldMk cId="2088942705" sldId="381"/>
            <ac:spMk id="3" creationId="{00000000-0000-0000-0000-000000000000}"/>
          </ac:spMkLst>
        </pc:spChg>
      </pc:sldChg>
      <pc:sldChg chg="addSp delSp modSp add replId modNotes">
        <pc:chgData name="Alan Williams" userId="S::alan.williams@uws.ac.uk::9e0fce75-b5d1-4499-bbc1-1f96ca0cb6cc" providerId="AD" clId="Web-{D7C61B4B-C405-99D4-CC0F-52BBCF084201}" dt="2019-10-18T23:59:06.585" v="641" actId="1076"/>
        <pc:sldMkLst>
          <pc:docMk/>
          <pc:sldMk cId="854328594" sldId="393"/>
        </pc:sldMkLst>
        <pc:spChg chg="mod">
          <ac:chgData name="Alan Williams" userId="S::alan.williams@uws.ac.uk::9e0fce75-b5d1-4499-bbc1-1f96ca0cb6cc" providerId="AD" clId="Web-{D7C61B4B-C405-99D4-CC0F-52BBCF084201}" dt="2019-10-18T23:57:59.078" v="617" actId="20577"/>
          <ac:spMkLst>
            <pc:docMk/>
            <pc:sldMk cId="854328594" sldId="393"/>
            <ac:spMk id="3" creationId="{00000000-0000-0000-0000-000000000000}"/>
          </ac:spMkLst>
        </pc:spChg>
        <pc:picChg chg="del">
          <ac:chgData name="Alan Williams" userId="S::alan.williams@uws.ac.uk::9e0fce75-b5d1-4499-bbc1-1f96ca0cb6cc" providerId="AD" clId="Web-{D7C61B4B-C405-99D4-CC0F-52BBCF084201}" dt="2019-10-18T23:58:11.110" v="621"/>
          <ac:picMkLst>
            <pc:docMk/>
            <pc:sldMk cId="854328594" sldId="393"/>
            <ac:picMk id="4" creationId="{3F22D278-2713-426A-8203-FD8B777D3422}"/>
          </ac:picMkLst>
        </pc:picChg>
        <pc:picChg chg="add del mod">
          <ac:chgData name="Alan Williams" userId="S::alan.williams@uws.ac.uk::9e0fce75-b5d1-4499-bbc1-1f96ca0cb6cc" providerId="AD" clId="Web-{D7C61B4B-C405-99D4-CC0F-52BBCF084201}" dt="2019-10-18T23:58:18.078" v="625"/>
          <ac:picMkLst>
            <pc:docMk/>
            <pc:sldMk cId="854328594" sldId="393"/>
            <ac:picMk id="5" creationId="{F8AD5104-2F4E-4028-B8DE-0904FB44B4A4}"/>
          </ac:picMkLst>
        </pc:picChg>
        <pc:picChg chg="del">
          <ac:chgData name="Alan Williams" userId="S::alan.williams@uws.ac.uk::9e0fce75-b5d1-4499-bbc1-1f96ca0cb6cc" providerId="AD" clId="Web-{D7C61B4B-C405-99D4-CC0F-52BBCF084201}" dt="2019-10-18T23:58:12.672" v="622"/>
          <ac:picMkLst>
            <pc:docMk/>
            <pc:sldMk cId="854328594" sldId="393"/>
            <ac:picMk id="6" creationId="{E61C4979-F23E-4C52-9F3D-2C4C52ECF709}"/>
          </ac:picMkLst>
        </pc:picChg>
        <pc:picChg chg="add mod">
          <ac:chgData name="Alan Williams" userId="S::alan.williams@uws.ac.uk::9e0fce75-b5d1-4499-bbc1-1f96ca0cb6cc" providerId="AD" clId="Web-{D7C61B4B-C405-99D4-CC0F-52BBCF084201}" dt="2019-10-18T23:59:06.585" v="641" actId="1076"/>
          <ac:picMkLst>
            <pc:docMk/>
            <pc:sldMk cId="854328594" sldId="393"/>
            <ac:picMk id="8" creationId="{6AC0DEBF-1BD6-42AF-BEE9-AC1C2E0A5590}"/>
          </ac:picMkLst>
        </pc:picChg>
        <pc:picChg chg="add mod">
          <ac:chgData name="Alan Williams" userId="S::alan.williams@uws.ac.uk::9e0fce75-b5d1-4499-bbc1-1f96ca0cb6cc" providerId="AD" clId="Web-{D7C61B4B-C405-99D4-CC0F-52BBCF084201}" dt="2019-10-18T23:59:02.788" v="640" actId="1076"/>
          <ac:picMkLst>
            <pc:docMk/>
            <pc:sldMk cId="854328594" sldId="393"/>
            <ac:picMk id="10" creationId="{C3C3B4AD-F4EE-4293-839C-8F148CAE2730}"/>
          </ac:picMkLst>
        </pc:picChg>
      </pc:sldChg>
      <pc:sldChg chg="addSp delSp modSp add replId modNotes">
        <pc:chgData name="Alan Williams" userId="S::alan.williams@uws.ac.uk::9e0fce75-b5d1-4499-bbc1-1f96ca0cb6cc" providerId="AD" clId="Web-{D7C61B4B-C405-99D4-CC0F-52BBCF084201}" dt="2019-10-19T00:08:20.008" v="1084" actId="20577"/>
        <pc:sldMkLst>
          <pc:docMk/>
          <pc:sldMk cId="3410350937" sldId="394"/>
        </pc:sldMkLst>
        <pc:spChg chg="mod">
          <ac:chgData name="Alan Williams" userId="S::alan.williams@uws.ac.uk::9e0fce75-b5d1-4499-bbc1-1f96ca0cb6cc" providerId="AD" clId="Web-{D7C61B4B-C405-99D4-CC0F-52BBCF084201}" dt="2019-10-18T23:59:57.116" v="686" actId="20577"/>
          <ac:spMkLst>
            <pc:docMk/>
            <pc:sldMk cId="3410350937" sldId="394"/>
            <ac:spMk id="3" creationId="{00000000-0000-0000-0000-000000000000}"/>
          </ac:spMkLst>
        </pc:spChg>
        <pc:spChg chg="add mod">
          <ac:chgData name="Alan Williams" userId="S::alan.williams@uws.ac.uk::9e0fce75-b5d1-4499-bbc1-1f96ca0cb6cc" providerId="AD" clId="Web-{D7C61B4B-C405-99D4-CC0F-52BBCF084201}" dt="2019-10-19T00:08:20.008" v="1084" actId="20577"/>
          <ac:spMkLst>
            <pc:docMk/>
            <pc:sldMk cId="3410350937" sldId="394"/>
            <ac:spMk id="16" creationId="{1C815EFF-9160-4A7F-9231-4400D2D05547}"/>
          </ac:spMkLst>
        </pc:spChg>
        <pc:picChg chg="add mod">
          <ac:chgData name="Alan Williams" userId="S::alan.williams@uws.ac.uk::9e0fce75-b5d1-4499-bbc1-1f96ca0cb6cc" providerId="AD" clId="Web-{D7C61B4B-C405-99D4-CC0F-52BBCF084201}" dt="2019-10-19T00:04:45.599" v="1004" actId="1076"/>
          <ac:picMkLst>
            <pc:docMk/>
            <pc:sldMk cId="3410350937" sldId="394"/>
            <ac:picMk id="4" creationId="{0841DB5C-8066-4D2B-8769-C26FFF5CDBCD}"/>
          </ac:picMkLst>
        </pc:picChg>
        <pc:picChg chg="add del mod">
          <ac:chgData name="Alan Williams" userId="S::alan.williams@uws.ac.uk::9e0fce75-b5d1-4499-bbc1-1f96ca0cb6cc" providerId="AD" clId="Web-{D7C61B4B-C405-99D4-CC0F-52BBCF084201}" dt="2019-10-19T00:04:07.224" v="992"/>
          <ac:picMkLst>
            <pc:docMk/>
            <pc:sldMk cId="3410350937" sldId="394"/>
            <ac:picMk id="6" creationId="{D219C616-1D85-46B6-A5E6-63B2A28A4B9F}"/>
          </ac:picMkLst>
        </pc:picChg>
        <pc:picChg chg="del">
          <ac:chgData name="Alan Williams" userId="S::alan.williams@uws.ac.uk::9e0fce75-b5d1-4499-bbc1-1f96ca0cb6cc" providerId="AD" clId="Web-{D7C61B4B-C405-99D4-CC0F-52BBCF084201}" dt="2019-10-19T00:03:49.740" v="985"/>
          <ac:picMkLst>
            <pc:docMk/>
            <pc:sldMk cId="3410350937" sldId="394"/>
            <ac:picMk id="8" creationId="{6AC0DEBF-1BD6-42AF-BEE9-AC1C2E0A5590}"/>
          </ac:picMkLst>
        </pc:picChg>
        <pc:picChg chg="add mod">
          <ac:chgData name="Alan Williams" userId="S::alan.williams@uws.ac.uk::9e0fce75-b5d1-4499-bbc1-1f96ca0cb6cc" providerId="AD" clId="Web-{D7C61B4B-C405-99D4-CC0F-52BBCF084201}" dt="2019-10-19T00:04:46.568" v="1005" actId="1076"/>
          <ac:picMkLst>
            <pc:docMk/>
            <pc:sldMk cId="3410350937" sldId="394"/>
            <ac:picMk id="9" creationId="{92C437E6-1821-413E-B579-5DF5BD1062B8}"/>
          </ac:picMkLst>
        </pc:picChg>
        <pc:picChg chg="del">
          <ac:chgData name="Alan Williams" userId="S::alan.williams@uws.ac.uk::9e0fce75-b5d1-4499-bbc1-1f96ca0cb6cc" providerId="AD" clId="Web-{D7C61B4B-C405-99D4-CC0F-52BBCF084201}" dt="2019-10-19T00:03:58.943" v="989"/>
          <ac:picMkLst>
            <pc:docMk/>
            <pc:sldMk cId="3410350937" sldId="394"/>
            <ac:picMk id="10" creationId="{C3C3B4AD-F4EE-4293-839C-8F148CAE2730}"/>
          </ac:picMkLst>
        </pc:picChg>
        <pc:picChg chg="add mod">
          <ac:chgData name="Alan Williams" userId="S::alan.williams@uws.ac.uk::9e0fce75-b5d1-4499-bbc1-1f96ca0cb6cc" providerId="AD" clId="Web-{D7C61B4B-C405-99D4-CC0F-52BBCF084201}" dt="2019-10-19T00:04:54.552" v="1008" actId="14100"/>
          <ac:picMkLst>
            <pc:docMk/>
            <pc:sldMk cId="3410350937" sldId="394"/>
            <ac:picMk id="14" creationId="{E28395FC-E534-40E8-8A35-201AFE1A537B}"/>
          </ac:picMkLst>
        </pc:picChg>
      </pc:sldChg>
      <pc:sldChg chg="add del replId">
        <pc:chgData name="Alan Williams" userId="S::alan.williams@uws.ac.uk::9e0fce75-b5d1-4499-bbc1-1f96ca0cb6cc" providerId="AD" clId="Web-{D7C61B4B-C405-99D4-CC0F-52BBCF084201}" dt="2019-10-19T00:03:40.521" v="984"/>
        <pc:sldMkLst>
          <pc:docMk/>
          <pc:sldMk cId="3018739801" sldId="3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pPr/>
              <a:t>10/19/2019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p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pPr/>
              <a:t>10/19/2019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p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Lecture: Overview of Assessment 2 and start looking at game environment within Phaser. Next week, we will begin to look more into Phaser and character movement and begin looking at creating a game as part of the lab.</a:t>
            </a:r>
          </a:p>
          <a:p>
            <a:pPr>
              <a:defRPr/>
            </a:pPr>
            <a:endParaRPr lang="en-US" dirty="0"/>
          </a:p>
          <a:p>
            <a:pPr>
              <a:defRPr/>
            </a:pPr>
            <a:r>
              <a:rPr lang="en-US" dirty="0"/>
              <a:t>Lab: In the lab you are going to look at using Piskel and Tiled to help design and produce a game environment.</a:t>
            </a:r>
          </a:p>
        </p:txBody>
      </p:sp>
      <p:sp>
        <p:nvSpPr>
          <p:cNvPr id="4" name="Slide Number Placeholder 3"/>
          <p:cNvSpPr>
            <a:spLocks noGrp="1"/>
          </p:cNvSpPr>
          <p:nvPr>
            <p:ph type="sldNum" sz="quarter" idx="10"/>
          </p:nvPr>
        </p:nvSpPr>
        <p:spPr/>
        <p:txBody>
          <a:bodyPr/>
          <a:lstStyle/>
          <a:p>
            <a:fld id="{5EE2CF44-2B13-41B4-A334-1CDF534EEBBF}" type="slidenum">
              <a:rPr lang="en-US"/>
              <a:pPr/>
              <a:t>1</a:t>
            </a:fld>
            <a:endParaRPr lang="en-US"/>
          </a:p>
        </p:txBody>
      </p:sp>
    </p:spTree>
    <p:extLst>
      <p:ext uri="{BB962C8B-B14F-4D97-AF65-F5344CB8AC3E}">
        <p14:creationId xmlns:p14="http://schemas.microsoft.com/office/powerpoint/2010/main" val="1415553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Some of the main principles of environment design include; overlap, base-height (vertical perspective), scale, atmosphere and focus. The Ori and the Blind Forest image on the right shows an example of focus where the environment that appears further away has more of a blur to it.</a:t>
            </a:r>
          </a:p>
        </p:txBody>
      </p:sp>
      <p:sp>
        <p:nvSpPr>
          <p:cNvPr id="4" name="Slide Number Placeholder 3"/>
          <p:cNvSpPr>
            <a:spLocks noGrp="1"/>
          </p:cNvSpPr>
          <p:nvPr>
            <p:ph type="sldNum" sz="quarter" idx="10"/>
          </p:nvPr>
        </p:nvSpPr>
        <p:spPr/>
        <p:txBody>
          <a:bodyPr/>
          <a:lstStyle/>
          <a:p>
            <a:fld id="{5EE2CF44-2B13-41B4-A334-1CDF534EEBBF}" type="slidenum">
              <a:rPr lang="en-GB" smtClean="0"/>
              <a:pPr/>
              <a:t>10</a:t>
            </a:fld>
            <a:endParaRPr lang="en-GB"/>
          </a:p>
        </p:txBody>
      </p:sp>
    </p:spTree>
    <p:extLst>
      <p:ext uri="{BB962C8B-B14F-4D97-AF65-F5344CB8AC3E}">
        <p14:creationId xmlns:p14="http://schemas.microsoft.com/office/powerpoint/2010/main" val="3335773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When working in Phaser, game environments are represented by tiles.</a:t>
            </a:r>
          </a:p>
          <a:p>
            <a:pPr>
              <a:defRPr/>
            </a:pPr>
            <a:endParaRPr lang="en-US" dirty="0"/>
          </a:p>
          <a:p>
            <a:pPr>
              <a:defRPr/>
            </a:pPr>
            <a:r>
              <a:rPr lang="en-US" dirty="0"/>
              <a:t>Phaser is a JavaScript library, therefore has no graphical game environment design available unless you use specific independent game environments; such as Tiled/ Phaser Editor 2D.</a:t>
            </a:r>
          </a:p>
          <a:p>
            <a:pPr>
              <a:defRPr/>
            </a:pPr>
            <a:endParaRPr lang="en-US" dirty="0"/>
          </a:p>
          <a:p>
            <a:pPr>
              <a:defRPr/>
            </a:pPr>
            <a:r>
              <a:rPr lang="en-US" dirty="0"/>
              <a:t>Within Phaser, they use CSV and JSON formats which you may have either previously used or are already familiar with. These formats contain a series of variables and values which help determine the image to use and the position to which that image/ tile should be placed.</a:t>
            </a:r>
          </a:p>
          <a:p>
            <a:pPr>
              <a:defRPr/>
            </a:pPr>
            <a:endParaRPr lang="en-US" dirty="0"/>
          </a:p>
          <a:p>
            <a:pPr>
              <a:defRPr/>
            </a:pPr>
            <a:r>
              <a:rPr lang="en-US" dirty="0"/>
              <a:t>The image is a PNG file type and will contain a </a:t>
            </a:r>
            <a:r>
              <a:rPr lang="en-US" dirty="0" err="1"/>
              <a:t>tilesheet</a:t>
            </a:r>
            <a:r>
              <a:rPr lang="en-US" dirty="0"/>
              <a:t> of images that is created in tools such as Piskel. You may also use other programs that you are experienced in to help </a:t>
            </a:r>
            <a:r>
              <a:rPr lang="en-US" dirty="0" err="1"/>
              <a:t>contruct</a:t>
            </a:r>
            <a:r>
              <a:rPr lang="en-US" dirty="0"/>
              <a:t> these such as; Adobe Photoshop etc.</a:t>
            </a:r>
          </a:p>
        </p:txBody>
      </p:sp>
      <p:sp>
        <p:nvSpPr>
          <p:cNvPr id="4" name="Slide Number Placeholder 3"/>
          <p:cNvSpPr>
            <a:spLocks noGrp="1"/>
          </p:cNvSpPr>
          <p:nvPr>
            <p:ph type="sldNum" sz="quarter" idx="10"/>
          </p:nvPr>
        </p:nvSpPr>
        <p:spPr/>
        <p:txBody>
          <a:bodyPr/>
          <a:lstStyle/>
          <a:p>
            <a:fld id="{5EE2CF44-2B13-41B4-A334-1CDF534EEBBF}" type="slidenum">
              <a:rPr lang="en-GB" smtClean="0"/>
              <a:pPr/>
              <a:t>11</a:t>
            </a:fld>
            <a:endParaRPr lang="en-GB"/>
          </a:p>
        </p:txBody>
      </p:sp>
    </p:spTree>
    <p:extLst>
      <p:ext uri="{BB962C8B-B14F-4D97-AF65-F5344CB8AC3E}">
        <p14:creationId xmlns:p14="http://schemas.microsoft.com/office/powerpoint/2010/main" val="4033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When working with CSV (Comma-Separated Values), you have to determine the size of the tiles in correspondence to the image/ </a:t>
            </a:r>
            <a:r>
              <a:rPr lang="en-US" dirty="0" err="1"/>
              <a:t>tileset</a:t>
            </a:r>
            <a:r>
              <a:rPr lang="en-US" dirty="0"/>
              <a:t>.</a:t>
            </a:r>
          </a:p>
          <a:p>
            <a:pPr>
              <a:defRPr/>
            </a:pPr>
            <a:endParaRPr lang="en-US" dirty="0"/>
          </a:p>
          <a:p>
            <a:pPr>
              <a:defRPr/>
            </a:pPr>
            <a:r>
              <a:rPr lang="en-US" dirty="0"/>
              <a:t>First of all, you want to create a sequence of numbers that will help determine the image that will be placed in that tile. The first number below will show the first tile at the top left of the game window (see images). </a:t>
            </a:r>
          </a:p>
        </p:txBody>
      </p:sp>
      <p:sp>
        <p:nvSpPr>
          <p:cNvPr id="4" name="Slide Number Placeholder 3"/>
          <p:cNvSpPr>
            <a:spLocks noGrp="1"/>
          </p:cNvSpPr>
          <p:nvPr>
            <p:ph type="sldNum" sz="quarter" idx="10"/>
          </p:nvPr>
        </p:nvSpPr>
        <p:spPr/>
        <p:txBody>
          <a:bodyPr/>
          <a:lstStyle/>
          <a:p>
            <a:fld id="{5EE2CF44-2B13-41B4-A334-1CDF534EEBBF}" type="slidenum">
              <a:rPr lang="en-GB" smtClean="0"/>
              <a:pPr/>
              <a:t>12</a:t>
            </a:fld>
            <a:endParaRPr lang="en-GB"/>
          </a:p>
        </p:txBody>
      </p:sp>
    </p:spTree>
    <p:extLst>
      <p:ext uri="{BB962C8B-B14F-4D97-AF65-F5344CB8AC3E}">
        <p14:creationId xmlns:p14="http://schemas.microsoft.com/office/powerpoint/2010/main" val="1192481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GB" smtClean="0"/>
              <a:pPr/>
              <a:t>13</a:t>
            </a:fld>
            <a:endParaRPr lang="en-GB"/>
          </a:p>
        </p:txBody>
      </p:sp>
    </p:spTree>
    <p:extLst>
      <p:ext uri="{BB962C8B-B14F-4D97-AF65-F5344CB8AC3E}">
        <p14:creationId xmlns:p14="http://schemas.microsoft.com/office/powerpoint/2010/main" val="503884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1000"/>
              </a:spcBef>
              <a:spcAft>
                <a:spcPct val="0"/>
              </a:spcAft>
              <a:defRPr/>
            </a:pPr>
            <a:r>
              <a:rPr lang="en-US" dirty="0"/>
              <a:t>Layers: </a:t>
            </a:r>
          </a:p>
          <a:p>
            <a:pPr marL="628650" lvl="1" indent="-171450">
              <a:spcBef>
                <a:spcPts val="1000"/>
              </a:spcBef>
              <a:spcAft>
                <a:spcPct val="0"/>
              </a:spcAft>
              <a:buFont typeface="Times New Roman,Serif"/>
              <a:buChar char="–"/>
              <a:defRPr/>
            </a:pPr>
            <a:r>
              <a:rPr lang="en-US" dirty="0"/>
              <a:t>Data</a:t>
            </a:r>
          </a:p>
          <a:p>
            <a:pPr marL="628650" lvl="1" indent="-171450">
              <a:spcBef>
                <a:spcPts val="1000"/>
              </a:spcBef>
              <a:spcAft>
                <a:spcPct val="0"/>
              </a:spcAft>
              <a:buFont typeface="Times New Roman,Serif"/>
              <a:buChar char="–"/>
              <a:defRPr/>
            </a:pPr>
            <a:r>
              <a:rPr lang="en-US" dirty="0"/>
              <a:t>Height</a:t>
            </a:r>
          </a:p>
          <a:p>
            <a:pPr marL="628650" lvl="1" indent="-171450">
              <a:spcBef>
                <a:spcPts val="1000"/>
              </a:spcBef>
              <a:spcAft>
                <a:spcPct val="0"/>
              </a:spcAft>
              <a:buFont typeface="Times New Roman,Serif"/>
              <a:buChar char="–"/>
              <a:defRPr/>
            </a:pPr>
            <a:r>
              <a:rPr lang="en-US" dirty="0"/>
              <a:t>Name</a:t>
            </a:r>
          </a:p>
          <a:p>
            <a:pPr marL="628650" lvl="1" indent="-171450">
              <a:spcBef>
                <a:spcPts val="1000"/>
              </a:spcBef>
              <a:spcAft>
                <a:spcPct val="0"/>
              </a:spcAft>
              <a:buFont typeface="Times New Roman,Serif"/>
              <a:buChar char="–"/>
              <a:defRPr/>
            </a:pPr>
            <a:r>
              <a:rPr lang="en-US" dirty="0"/>
              <a:t>Type</a:t>
            </a:r>
          </a:p>
          <a:p>
            <a:pPr marL="628650" lvl="1" indent="-171450">
              <a:spcBef>
                <a:spcPts val="1000"/>
              </a:spcBef>
              <a:spcAft>
                <a:spcPct val="0"/>
              </a:spcAft>
              <a:buFont typeface="Times New Roman,Serif"/>
              <a:buChar char="–"/>
              <a:defRPr/>
            </a:pPr>
            <a:r>
              <a:rPr lang="en-US" dirty="0"/>
              <a:t>Visible</a:t>
            </a:r>
          </a:p>
          <a:p>
            <a:pPr marL="628650" lvl="1" indent="-171450">
              <a:spcBef>
                <a:spcPts val="1000"/>
              </a:spcBef>
              <a:spcAft>
                <a:spcPct val="0"/>
              </a:spcAft>
              <a:buFont typeface="Times New Roman,Serif"/>
              <a:buChar char="–"/>
              <a:defRPr/>
            </a:pPr>
            <a:r>
              <a:rPr lang="en-US" dirty="0"/>
              <a:t>Width</a:t>
            </a:r>
          </a:p>
          <a:p>
            <a:pPr marL="628650" lvl="1" indent="-171450">
              <a:spcBef>
                <a:spcPts val="1000"/>
              </a:spcBef>
              <a:spcAft>
                <a:spcPct val="0"/>
              </a:spcAft>
              <a:buFont typeface="Times New Roman,Serif"/>
              <a:buChar char="–"/>
              <a:defRPr/>
            </a:pPr>
            <a:r>
              <a:rPr lang="en-US" dirty="0"/>
              <a:t>X</a:t>
            </a:r>
          </a:p>
          <a:p>
            <a:pPr marL="628650" lvl="1" indent="-171450">
              <a:spcBef>
                <a:spcPts val="1000"/>
              </a:spcBef>
              <a:spcAft>
                <a:spcPct val="0"/>
              </a:spcAft>
              <a:buFont typeface="Times New Roman,Serif"/>
              <a:buChar char="–"/>
              <a:defRPr/>
            </a:pPr>
            <a:r>
              <a:rPr lang="en-US" dirty="0"/>
              <a:t>Y</a:t>
            </a:r>
          </a:p>
          <a:p>
            <a:pPr>
              <a:spcBef>
                <a:spcPts val="1000"/>
              </a:spcBef>
              <a:spcAft>
                <a:spcPct val="0"/>
              </a:spcAft>
              <a:defRPr/>
            </a:pPr>
            <a:r>
              <a:rPr lang="en-US" dirty="0"/>
              <a:t>Orientation: Orthogonal</a:t>
            </a:r>
          </a:p>
          <a:p>
            <a:pPr>
              <a:spcBef>
                <a:spcPts val="1000"/>
              </a:spcBef>
              <a:spcAft>
                <a:spcPct val="0"/>
              </a:spcAft>
              <a:defRPr/>
            </a:pPr>
            <a:r>
              <a:rPr lang="en-US" dirty="0" err="1"/>
              <a:t>Tileheight</a:t>
            </a:r>
            <a:r>
              <a:rPr lang="en-US" dirty="0"/>
              <a:t>:</a:t>
            </a:r>
          </a:p>
          <a:p>
            <a:pPr>
              <a:spcBef>
                <a:spcPts val="1000"/>
              </a:spcBef>
              <a:spcAft>
                <a:spcPct val="0"/>
              </a:spcAft>
              <a:defRPr/>
            </a:pPr>
            <a:r>
              <a:rPr lang="en-US" dirty="0" err="1"/>
              <a:t>Tilewidth</a:t>
            </a:r>
            <a:r>
              <a:rPr lang="en-US" dirty="0"/>
              <a:t>:</a:t>
            </a:r>
          </a:p>
          <a:p>
            <a:pPr>
              <a:spcBef>
                <a:spcPts val="1000"/>
              </a:spcBef>
              <a:spcAft>
                <a:spcPct val="0"/>
              </a:spcAft>
              <a:defRPr/>
            </a:pPr>
            <a:r>
              <a:rPr lang="en-US" dirty="0" err="1"/>
              <a:t>Tilesets</a:t>
            </a:r>
            <a:r>
              <a:rPr lang="en-US" dirty="0"/>
              <a:t>:</a:t>
            </a:r>
          </a:p>
          <a:p>
            <a:pPr marL="628650" lvl="1" indent="-171450">
              <a:spcBef>
                <a:spcPts val="1000"/>
              </a:spcBef>
              <a:spcAft>
                <a:spcPct val="0"/>
              </a:spcAft>
              <a:buFont typeface="Times New Roman,Serif"/>
              <a:buChar char="–"/>
              <a:defRPr/>
            </a:pPr>
            <a:r>
              <a:rPr lang="en-US" dirty="0" err="1"/>
              <a:t>Firstgid</a:t>
            </a:r>
          </a:p>
          <a:p>
            <a:pPr marL="628650" lvl="1" indent="-171450">
              <a:spcBef>
                <a:spcPts val="1000"/>
              </a:spcBef>
              <a:spcAft>
                <a:spcPct val="0"/>
              </a:spcAft>
              <a:buFont typeface="Times New Roman,Serif"/>
              <a:buChar char="–"/>
              <a:defRPr/>
            </a:pPr>
            <a:r>
              <a:rPr lang="en-US" dirty="0"/>
              <a:t>Image</a:t>
            </a:r>
          </a:p>
          <a:p>
            <a:pPr marL="628650" lvl="1" indent="-171450">
              <a:spcBef>
                <a:spcPts val="1000"/>
              </a:spcBef>
              <a:spcAft>
                <a:spcPct val="0"/>
              </a:spcAft>
              <a:buFont typeface="Times New Roman,Serif"/>
              <a:buChar char="–"/>
              <a:defRPr/>
            </a:pPr>
            <a:r>
              <a:rPr lang="en-US" dirty="0" err="1"/>
              <a:t>Imageweight</a:t>
            </a:r>
          </a:p>
          <a:p>
            <a:pPr marL="628650" lvl="1" indent="-171450">
              <a:spcBef>
                <a:spcPts val="1000"/>
              </a:spcBef>
              <a:spcAft>
                <a:spcPct val="0"/>
              </a:spcAft>
              <a:buFont typeface="Times New Roman,Serif"/>
              <a:buChar char="–"/>
              <a:defRPr/>
            </a:pPr>
            <a:r>
              <a:rPr lang="en-US" dirty="0" err="1"/>
              <a:t>Imageheight</a:t>
            </a:r>
          </a:p>
          <a:p>
            <a:pPr marL="628650" lvl="1" indent="-171450">
              <a:spcBef>
                <a:spcPts val="1000"/>
              </a:spcBef>
              <a:spcAft>
                <a:spcPct val="0"/>
              </a:spcAft>
              <a:buFont typeface="Times New Roman,Serif"/>
              <a:buChar char="–"/>
              <a:defRPr/>
            </a:pPr>
            <a:r>
              <a:rPr lang="en-US" dirty="0"/>
              <a:t>Spacing</a:t>
            </a:r>
          </a:p>
          <a:p>
            <a:pPr marL="628650" lvl="1" indent="-171450">
              <a:spcBef>
                <a:spcPts val="1000"/>
              </a:spcBef>
              <a:spcAft>
                <a:spcPct val="0"/>
              </a:spcAft>
              <a:buFont typeface="Times New Roman,Serif"/>
              <a:buChar char="–"/>
              <a:defRPr/>
            </a:pPr>
            <a:r>
              <a:rPr lang="en-US" dirty="0" err="1"/>
              <a:t>Tilecount</a:t>
            </a:r>
          </a:p>
          <a:p>
            <a:pPr marL="628650" lvl="1" indent="-171450">
              <a:spcBef>
                <a:spcPts val="1000"/>
              </a:spcBef>
              <a:spcAft>
                <a:spcPct val="0"/>
              </a:spcAft>
              <a:buFont typeface="Times New Roman,Serif"/>
              <a:buChar char="–"/>
              <a:defRPr/>
            </a:pPr>
            <a:r>
              <a:rPr lang="en-US" dirty="0" err="1"/>
              <a:t>Tileheight</a:t>
            </a:r>
          </a:p>
          <a:p>
            <a:pPr marL="628650" lvl="1" indent="-171450">
              <a:spcBef>
                <a:spcPts val="1000"/>
              </a:spcBef>
              <a:spcAft>
                <a:spcPct val="0"/>
              </a:spcAft>
              <a:buFont typeface="Times New Roman,Serif"/>
              <a:buChar char="–"/>
              <a:defRPr/>
            </a:pPr>
            <a:r>
              <a:rPr lang="en-US" dirty="0" err="1"/>
              <a:t>tilewidth</a:t>
            </a:r>
          </a:p>
        </p:txBody>
      </p:sp>
      <p:sp>
        <p:nvSpPr>
          <p:cNvPr id="4" name="Slide Number Placeholder 3"/>
          <p:cNvSpPr>
            <a:spLocks noGrp="1"/>
          </p:cNvSpPr>
          <p:nvPr>
            <p:ph type="sldNum" sz="quarter" idx="10"/>
          </p:nvPr>
        </p:nvSpPr>
        <p:spPr/>
        <p:txBody>
          <a:bodyPr/>
          <a:lstStyle/>
          <a:p>
            <a:fld id="{5EE2CF44-2B13-41B4-A334-1CDF534EEBBF}" type="slidenum">
              <a:rPr lang="en-GB" smtClean="0"/>
              <a:pPr/>
              <a:t>14</a:t>
            </a:fld>
            <a:endParaRPr lang="en-GB"/>
          </a:p>
        </p:txBody>
      </p:sp>
    </p:spTree>
    <p:extLst>
      <p:ext uri="{BB962C8B-B14F-4D97-AF65-F5344CB8AC3E}">
        <p14:creationId xmlns:p14="http://schemas.microsoft.com/office/powerpoint/2010/main" val="2336598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In the lab, we will be looking at using Piskel as a design task for this week. You will look at starting to create you own assets/ </a:t>
            </a:r>
            <a:r>
              <a:rPr lang="en-US" dirty="0" err="1"/>
              <a:t>spritesheets</a:t>
            </a:r>
            <a:r>
              <a:rPr lang="en-US" dirty="0"/>
              <a:t> within this and continuing this into another program called Tile to help generate a tilemap in the appropriate format.</a:t>
            </a:r>
          </a:p>
        </p:txBody>
      </p:sp>
      <p:sp>
        <p:nvSpPr>
          <p:cNvPr id="4" name="Slide Number Placeholder 3"/>
          <p:cNvSpPr>
            <a:spLocks noGrp="1"/>
          </p:cNvSpPr>
          <p:nvPr>
            <p:ph type="sldNum" sz="quarter" idx="10"/>
          </p:nvPr>
        </p:nvSpPr>
        <p:spPr/>
        <p:txBody>
          <a:bodyPr/>
          <a:lstStyle/>
          <a:p>
            <a:fld id="{5EE2CF44-2B13-41B4-A334-1CDF534EEBBF}" type="slidenum">
              <a:rPr lang="en-GB" smtClean="0"/>
              <a:pPr/>
              <a:t>15</a:t>
            </a:fld>
            <a:endParaRPr lang="en-GB"/>
          </a:p>
        </p:txBody>
      </p:sp>
    </p:spTree>
    <p:extLst>
      <p:ext uri="{BB962C8B-B14F-4D97-AF65-F5344CB8AC3E}">
        <p14:creationId xmlns:p14="http://schemas.microsoft.com/office/powerpoint/2010/main" val="4213607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Using what we create in Piskel, we will look into Tiled and how you can use these </a:t>
            </a:r>
            <a:r>
              <a:rPr lang="en-US" dirty="0" err="1"/>
              <a:t>spritesheet</a:t>
            </a:r>
            <a:r>
              <a:rPr lang="en-US" dirty="0"/>
              <a:t>/ </a:t>
            </a:r>
            <a:r>
              <a:rPr lang="en-US" dirty="0" err="1"/>
              <a:t>tilesets</a:t>
            </a:r>
            <a:r>
              <a:rPr lang="en-US" dirty="0"/>
              <a:t> to help further design and develop a game environment and generating it effectively.</a:t>
            </a:r>
          </a:p>
        </p:txBody>
      </p:sp>
      <p:sp>
        <p:nvSpPr>
          <p:cNvPr id="4" name="Slide Number Placeholder 3"/>
          <p:cNvSpPr>
            <a:spLocks noGrp="1"/>
          </p:cNvSpPr>
          <p:nvPr>
            <p:ph type="sldNum" sz="quarter" idx="10"/>
          </p:nvPr>
        </p:nvSpPr>
        <p:spPr/>
        <p:txBody>
          <a:bodyPr/>
          <a:lstStyle/>
          <a:p>
            <a:fld id="{5EE2CF44-2B13-41B4-A334-1CDF534EEBBF}" type="slidenum">
              <a:rPr lang="en-GB" smtClean="0"/>
              <a:pPr/>
              <a:t>16</a:t>
            </a:fld>
            <a:endParaRPr lang="en-GB"/>
          </a:p>
        </p:txBody>
      </p:sp>
    </p:spTree>
    <p:extLst>
      <p:ext uri="{BB962C8B-B14F-4D97-AF65-F5344CB8AC3E}">
        <p14:creationId xmlns:p14="http://schemas.microsoft.com/office/powerpoint/2010/main" val="390651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Points for working within Tiled.</a:t>
            </a:r>
          </a:p>
        </p:txBody>
      </p:sp>
      <p:sp>
        <p:nvSpPr>
          <p:cNvPr id="4" name="Slide Number Placeholder 3"/>
          <p:cNvSpPr>
            <a:spLocks noGrp="1"/>
          </p:cNvSpPr>
          <p:nvPr>
            <p:ph type="sldNum" sz="quarter" idx="10"/>
          </p:nvPr>
        </p:nvSpPr>
        <p:spPr/>
        <p:txBody>
          <a:bodyPr/>
          <a:lstStyle/>
          <a:p>
            <a:fld id="{5EE2CF44-2B13-41B4-A334-1CDF534EEBBF}" type="slidenum">
              <a:rPr lang="en-GB" smtClean="0"/>
              <a:pPr/>
              <a:t>17</a:t>
            </a:fld>
            <a:endParaRPr lang="en-GB"/>
          </a:p>
        </p:txBody>
      </p:sp>
    </p:spTree>
    <p:extLst>
      <p:ext uri="{BB962C8B-B14F-4D97-AF65-F5344CB8AC3E}">
        <p14:creationId xmlns:p14="http://schemas.microsoft.com/office/powerpoint/2010/main" val="944084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This gives an example of how you would effectively implement a game environment into Phaser.</a:t>
            </a:r>
          </a:p>
        </p:txBody>
      </p:sp>
      <p:sp>
        <p:nvSpPr>
          <p:cNvPr id="4" name="Slide Number Placeholder 3"/>
          <p:cNvSpPr>
            <a:spLocks noGrp="1"/>
          </p:cNvSpPr>
          <p:nvPr>
            <p:ph type="sldNum" sz="quarter" idx="10"/>
          </p:nvPr>
        </p:nvSpPr>
        <p:spPr/>
        <p:txBody>
          <a:bodyPr/>
          <a:lstStyle/>
          <a:p>
            <a:fld id="{5EE2CF44-2B13-41B4-A334-1CDF534EEBBF}" type="slidenum">
              <a:rPr lang="en-GB" smtClean="0"/>
              <a:pPr/>
              <a:t>18</a:t>
            </a:fld>
            <a:endParaRPr lang="en-GB"/>
          </a:p>
        </p:txBody>
      </p:sp>
    </p:spTree>
    <p:extLst>
      <p:ext uri="{BB962C8B-B14F-4D97-AF65-F5344CB8AC3E}">
        <p14:creationId xmlns:p14="http://schemas.microsoft.com/office/powerpoint/2010/main" val="273427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GB" smtClean="0"/>
              <a:pPr/>
              <a:t>19</a:t>
            </a:fld>
            <a:endParaRPr lang="en-GB"/>
          </a:p>
        </p:txBody>
      </p:sp>
    </p:spTree>
    <p:extLst>
      <p:ext uri="{BB962C8B-B14F-4D97-AF65-F5344CB8AC3E}">
        <p14:creationId xmlns:p14="http://schemas.microsoft.com/office/powerpoint/2010/main" val="393823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submission for Assessment 2 is due on the 28</a:t>
            </a:r>
            <a:r>
              <a:rPr lang="en-US" baseline="30000" dirty="0"/>
              <a:t>th</a:t>
            </a:r>
            <a:r>
              <a:rPr lang="en-US" baseline="0" dirty="0"/>
              <a:t> November 2019 by 4pm. This includes developing a web games using the appropriate JavaScript Games Framework which for this module would be using Phaser. This is worth the 65% of your overall module mark and for Assessment criteria/ marking scheme we will be looking for 4 individual sections for this submission; features, usability and interactivity, interface and video promotion.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When using Phaser, I recommend </a:t>
            </a:r>
            <a:r>
              <a:rPr lang="en-US" b="1" baseline="0" dirty="0"/>
              <a:t>everyone</a:t>
            </a:r>
            <a:r>
              <a:rPr lang="en-US" b="0" baseline="0" dirty="0"/>
              <a:t> using Phaser 3.19.0 (</a:t>
            </a:r>
            <a:r>
              <a:rPr lang="en-US" b="0" baseline="0" dirty="0" err="1"/>
              <a:t>Naofumi</a:t>
            </a:r>
            <a:r>
              <a:rPr lang="en-US" b="0" baseline="0" dirty="0"/>
              <a:t>) meaning that everyone on the module is working from the same version of Phaser 3.</a:t>
            </a:r>
            <a:endParaRPr lang="en-US" baseline="0" dirty="0"/>
          </a:p>
        </p:txBody>
      </p:sp>
      <p:sp>
        <p:nvSpPr>
          <p:cNvPr id="4" name="Slide Number Placeholder 3"/>
          <p:cNvSpPr>
            <a:spLocks noGrp="1"/>
          </p:cNvSpPr>
          <p:nvPr>
            <p:ph type="sldNum" sz="quarter" idx="10"/>
          </p:nvPr>
        </p:nvSpPr>
        <p:spPr/>
        <p:txBody>
          <a:bodyPr/>
          <a:lstStyle/>
          <a:p>
            <a:fld id="{5EE2CF44-2B13-41B4-A334-1CDF534EEBBF}" type="slidenum">
              <a:rPr lang="en-GB" smtClean="0"/>
              <a:pPr/>
              <a:t>2</a:t>
            </a:fld>
            <a:endParaRPr lang="en-GB"/>
          </a:p>
        </p:txBody>
      </p:sp>
    </p:spTree>
    <p:extLst>
      <p:ext uri="{BB962C8B-B14F-4D97-AF65-F5344CB8AC3E}">
        <p14:creationId xmlns:p14="http://schemas.microsoft.com/office/powerpoint/2010/main" val="1211142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GB" smtClean="0"/>
              <a:pPr/>
              <a:t>20</a:t>
            </a:fld>
            <a:endParaRPr lang="en-GB"/>
          </a:p>
        </p:txBody>
      </p:sp>
    </p:spTree>
    <p:extLst>
      <p:ext uri="{BB962C8B-B14F-4D97-AF65-F5344CB8AC3E}">
        <p14:creationId xmlns:p14="http://schemas.microsoft.com/office/powerpoint/2010/main" val="1119703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Throughout the labs we will have the ability to experience using both Piskel and Tiled to get familiar in using these programs.</a:t>
            </a:r>
          </a:p>
        </p:txBody>
      </p:sp>
      <p:sp>
        <p:nvSpPr>
          <p:cNvPr id="4" name="Slide Number Placeholder 3"/>
          <p:cNvSpPr>
            <a:spLocks noGrp="1"/>
          </p:cNvSpPr>
          <p:nvPr>
            <p:ph type="sldNum" sz="quarter" idx="10"/>
          </p:nvPr>
        </p:nvSpPr>
        <p:spPr/>
        <p:txBody>
          <a:bodyPr/>
          <a:lstStyle/>
          <a:p>
            <a:fld id="{5EE2CF44-2B13-41B4-A334-1CDF534EEBBF}" type="slidenum">
              <a:rPr lang="en-GB" smtClean="0"/>
              <a:pPr/>
              <a:t>21</a:t>
            </a:fld>
            <a:endParaRPr lang="en-GB"/>
          </a:p>
        </p:txBody>
      </p:sp>
    </p:spTree>
    <p:extLst>
      <p:ext uri="{BB962C8B-B14F-4D97-AF65-F5344CB8AC3E}">
        <p14:creationId xmlns:p14="http://schemas.microsoft.com/office/powerpoint/2010/main" val="3767471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5EE2CF44-2B13-41B4-A334-1CDF534EEBBF}" type="slidenum">
              <a:rPr lang="en-GB" smtClean="0"/>
              <a:pPr/>
              <a:t>22</a:t>
            </a:fld>
            <a:endParaRPr lang="en-GB"/>
          </a:p>
        </p:txBody>
      </p:sp>
    </p:spTree>
    <p:extLst>
      <p:ext uri="{BB962C8B-B14F-4D97-AF65-F5344CB8AC3E}">
        <p14:creationId xmlns:p14="http://schemas.microsoft.com/office/powerpoint/2010/main" val="1173541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2CF44-2B13-41B4-A334-1CDF534EEBBF}" type="slidenum">
              <a:rPr lang="en-US"/>
              <a:pPr/>
              <a:t>23</a:t>
            </a:fld>
            <a:endParaRPr lang="en-US"/>
          </a:p>
        </p:txBody>
      </p:sp>
    </p:spTree>
    <p:extLst>
      <p:ext uri="{BB962C8B-B14F-4D97-AF65-F5344CB8AC3E}">
        <p14:creationId xmlns:p14="http://schemas.microsoft.com/office/powerpoint/2010/main" val="146510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Brief reminder of what must be done to download Phaser.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Phaser 3.19.0 “</a:t>
            </a:r>
            <a:r>
              <a:rPr lang="en-US" dirty="0" err="1"/>
              <a:t>Naofumi</a:t>
            </a:r>
            <a:r>
              <a:rPr lang="en-US" dirty="0"/>
              <a:t>” is the version I recommend everybody uses so we are all working from the same version.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min.js is recommended as it offers “minified files” which take</a:t>
            </a:r>
            <a:r>
              <a:rPr lang="en-US" baseline="0" dirty="0"/>
              <a:t> up less space and load faster while saving bandwidth.</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GB" smtClean="0"/>
              <a:pPr/>
              <a:t>3</a:t>
            </a:fld>
            <a:endParaRPr lang="en-GB"/>
          </a:p>
        </p:txBody>
      </p:sp>
    </p:spTree>
    <p:extLst>
      <p:ext uri="{BB962C8B-B14F-4D97-AF65-F5344CB8AC3E}">
        <p14:creationId xmlns:p14="http://schemas.microsoft.com/office/powerpoint/2010/main" val="4067410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5EE2CF44-2B13-41B4-A334-1CDF534EEBBF}" type="slidenum">
              <a:rPr lang="en-GB" smtClean="0"/>
              <a:pPr/>
              <a:t>4</a:t>
            </a:fld>
            <a:endParaRPr lang="en-GB"/>
          </a:p>
        </p:txBody>
      </p:sp>
    </p:spTree>
    <p:extLst>
      <p:ext uri="{BB962C8B-B14F-4D97-AF65-F5344CB8AC3E}">
        <p14:creationId xmlns:p14="http://schemas.microsoft.com/office/powerpoint/2010/main" val="2150426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Phaser has many examples available on their website. Use them and practice each area effectively. We won't be able to cover everything to do with Phaser throughout the module but it is up to you to practice and expand your knowledge in using Phaser.</a:t>
            </a:r>
          </a:p>
        </p:txBody>
      </p:sp>
      <p:sp>
        <p:nvSpPr>
          <p:cNvPr id="4" name="Slide Number Placeholder 3"/>
          <p:cNvSpPr>
            <a:spLocks noGrp="1"/>
          </p:cNvSpPr>
          <p:nvPr>
            <p:ph type="sldNum" sz="quarter" idx="10"/>
          </p:nvPr>
        </p:nvSpPr>
        <p:spPr/>
        <p:txBody>
          <a:bodyPr/>
          <a:lstStyle/>
          <a:p>
            <a:fld id="{5EE2CF44-2B13-41B4-A334-1CDF534EEBBF}" type="slidenum">
              <a:rPr lang="en-GB" smtClean="0"/>
              <a:pPr/>
              <a:t>5</a:t>
            </a:fld>
            <a:endParaRPr lang="en-GB"/>
          </a:p>
        </p:txBody>
      </p:sp>
    </p:spTree>
    <p:extLst>
      <p:ext uri="{BB962C8B-B14F-4D97-AF65-F5344CB8AC3E}">
        <p14:creationId xmlns:p14="http://schemas.microsoft.com/office/powerpoint/2010/main" val="1547351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Environment design is an important aspect when it comes to any game in the industry whether that be 2D or 3D. Your environment design may decide on the overall mood of your game.</a:t>
            </a:r>
          </a:p>
        </p:txBody>
      </p:sp>
      <p:sp>
        <p:nvSpPr>
          <p:cNvPr id="4" name="Slide Number Placeholder 3"/>
          <p:cNvSpPr>
            <a:spLocks noGrp="1"/>
          </p:cNvSpPr>
          <p:nvPr>
            <p:ph type="sldNum" sz="quarter" idx="10"/>
          </p:nvPr>
        </p:nvSpPr>
        <p:spPr/>
        <p:txBody>
          <a:bodyPr/>
          <a:lstStyle/>
          <a:p>
            <a:fld id="{5EE2CF44-2B13-41B4-A334-1CDF534EEBBF}" type="slidenum">
              <a:rPr lang="en-GB" smtClean="0"/>
              <a:pPr/>
              <a:t>6</a:t>
            </a:fld>
            <a:endParaRPr lang="en-GB"/>
          </a:p>
        </p:txBody>
      </p:sp>
    </p:spTree>
    <p:extLst>
      <p:ext uri="{BB962C8B-B14F-4D97-AF65-F5344CB8AC3E}">
        <p14:creationId xmlns:p14="http://schemas.microsoft.com/office/powerpoint/2010/main" val="307934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When designing an environment, use it to its ability to help control the overall pace and rhythm of your game. This will help have a steady flow throughout the gameplay.</a:t>
            </a:r>
          </a:p>
          <a:p>
            <a:pPr>
              <a:defRPr/>
            </a:pPr>
            <a:endParaRPr lang="en-US" dirty="0"/>
          </a:p>
          <a:p>
            <a:pPr>
              <a:defRPr/>
            </a:pPr>
            <a:r>
              <a:rPr lang="en-US" dirty="0"/>
              <a:t>Don't create a blank space just for the sake of it. Give it a use!</a:t>
            </a:r>
          </a:p>
        </p:txBody>
      </p:sp>
      <p:sp>
        <p:nvSpPr>
          <p:cNvPr id="4" name="Slide Number Placeholder 3"/>
          <p:cNvSpPr>
            <a:spLocks noGrp="1"/>
          </p:cNvSpPr>
          <p:nvPr>
            <p:ph type="sldNum" sz="quarter" idx="10"/>
          </p:nvPr>
        </p:nvSpPr>
        <p:spPr/>
        <p:txBody>
          <a:bodyPr/>
          <a:lstStyle/>
          <a:p>
            <a:fld id="{5EE2CF44-2B13-41B4-A334-1CDF534EEBBF}" type="slidenum">
              <a:rPr lang="en-GB" smtClean="0"/>
              <a:pPr/>
              <a:t>7</a:t>
            </a:fld>
            <a:endParaRPr lang="en-GB"/>
          </a:p>
        </p:txBody>
      </p:sp>
    </p:spTree>
    <p:extLst>
      <p:ext uri="{BB962C8B-B14F-4D97-AF65-F5344CB8AC3E}">
        <p14:creationId xmlns:p14="http://schemas.microsoft.com/office/powerpoint/2010/main" val="2981386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When trying to think of an environment design for your own game can be difficult. Use other games to your advantage, study them and look at how unique other environment designs are from other games that are available.</a:t>
            </a:r>
          </a:p>
          <a:p>
            <a:pPr>
              <a:defRPr/>
            </a:pPr>
            <a:endParaRPr lang="en-US" dirty="0"/>
          </a:p>
          <a:p>
            <a:pPr>
              <a:defRPr/>
            </a:pPr>
            <a:r>
              <a:rPr lang="en-US" dirty="0"/>
              <a:t>If you feel like any of the environment designs are similar at all and have been applied in other games, make your design different while still trying to maintain a challenge and value to your own environment.</a:t>
            </a:r>
          </a:p>
        </p:txBody>
      </p:sp>
      <p:sp>
        <p:nvSpPr>
          <p:cNvPr id="4" name="Slide Number Placeholder 3"/>
          <p:cNvSpPr>
            <a:spLocks noGrp="1"/>
          </p:cNvSpPr>
          <p:nvPr>
            <p:ph type="sldNum" sz="quarter" idx="10"/>
          </p:nvPr>
        </p:nvSpPr>
        <p:spPr/>
        <p:txBody>
          <a:bodyPr/>
          <a:lstStyle/>
          <a:p>
            <a:fld id="{5EE2CF44-2B13-41B4-A334-1CDF534EEBBF}" type="slidenum">
              <a:rPr lang="en-GB" smtClean="0"/>
              <a:pPr/>
              <a:t>8</a:t>
            </a:fld>
            <a:endParaRPr lang="en-GB"/>
          </a:p>
        </p:txBody>
      </p:sp>
    </p:spTree>
    <p:extLst>
      <p:ext uri="{BB962C8B-B14F-4D97-AF65-F5344CB8AC3E}">
        <p14:creationId xmlns:p14="http://schemas.microsoft.com/office/powerpoint/2010/main" val="146820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a:t>When thinking about your environment design, you don't want to have the same structure from beginning to end... you want to have the player progress to the point where the level feels like it's "growing" and the player feels like they are achieving something. These example images below highlight this for example with Super Mario, each level progressively got harder and harder ending with, for example, Bowser where you must dodge his fireballs and Bowser himself to get to the end game.</a:t>
            </a:r>
            <a:endParaRPr lang="en-US" dirty="0"/>
          </a:p>
          <a:p>
            <a:pPr>
              <a:defRPr/>
            </a:pPr>
            <a:endParaRPr lang="en-US" dirty="0"/>
          </a:p>
          <a:p>
            <a:pPr>
              <a:defRPr/>
            </a:pPr>
            <a:r>
              <a:rPr lang="en-US"/>
              <a:t>Think about quality more than quantity! It's better to have less of something that is greater in quality and design.</a:t>
            </a:r>
          </a:p>
          <a:p>
            <a:pPr>
              <a:defRPr/>
            </a:pPr>
            <a:endParaRPr lang="en-US" dirty="0"/>
          </a:p>
          <a:p>
            <a:pPr>
              <a:defRPr/>
            </a:pPr>
            <a:r>
              <a:rPr lang="en-US"/>
              <a:t>This is key when thinking about your environment design.</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GB" smtClean="0"/>
              <a:pPr/>
              <a:t>9</a:t>
            </a:fld>
            <a:endParaRPr lang="en-GB"/>
          </a:p>
        </p:txBody>
      </p:sp>
    </p:spTree>
    <p:extLst>
      <p:ext uri="{BB962C8B-B14F-4D97-AF65-F5344CB8AC3E}">
        <p14:creationId xmlns:p14="http://schemas.microsoft.com/office/powerpoint/2010/main" val="1036051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40378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713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2320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79273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1180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69623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06176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1285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4270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55087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94507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6305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6686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62992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01561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77574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10/19/2019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68970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10/19/2019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298735623"/>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Mario.Soflano@uws.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hyperlink" Target="http://json.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haser.io/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hotonstorm.github.io/phaser3-docs/index.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piskelapp.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mapeditor.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haser.io/exampl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95251" y="847726"/>
            <a:ext cx="7252845" cy="4029412"/>
          </a:xfrm>
        </p:spPr>
        <p:txBody>
          <a:bodyPr vert="horz" lIns="91440" tIns="45720" rIns="91440" bIns="45720" rtlCol="0">
            <a:normAutofit/>
          </a:bodyPr>
          <a:lstStyle/>
          <a:p>
            <a:pPr algn="r">
              <a:lnSpc>
                <a:spcPct val="90000"/>
              </a:lnSpc>
            </a:pPr>
            <a:r>
              <a:rPr lang="en-GB" sz="6600" dirty="0">
                <a:latin typeface="Calibri"/>
                <a:cs typeface="Calibri"/>
              </a:rPr>
              <a:t>Web Games Development 1</a:t>
            </a:r>
            <a:br>
              <a:rPr lang="en-GB" sz="6600" dirty="0">
                <a:effectLst>
                  <a:glow rad="38100">
                    <a:prstClr val="black">
                      <a:lumMod val="65000"/>
                      <a:lumOff val="35000"/>
                      <a:alpha val="50000"/>
                    </a:prstClr>
                  </a:glow>
                  <a:outerShdw blurRad="28575" dist="31750" dir="13200000" algn="tl" rotWithShape="0">
                    <a:srgbClr val="000000">
                      <a:alpha val="25000"/>
                    </a:srgbClr>
                  </a:outerShdw>
                </a:effectLst>
                <a:latin typeface="Calibri"/>
              </a:rPr>
            </a:br>
            <a:br>
              <a:rPr lang="en-GB" sz="6600" dirty="0">
                <a:latin typeface="Calibri"/>
              </a:rPr>
            </a:br>
            <a:r>
              <a:rPr lang="en-GB" sz="6600" dirty="0">
                <a:latin typeface="Calibri"/>
                <a:cs typeface="Calibri"/>
              </a:rPr>
              <a:t>Week 8</a:t>
            </a:r>
          </a:p>
        </p:txBody>
      </p:sp>
      <p:sp>
        <p:nvSpPr>
          <p:cNvPr id="3" name="Subtitle 2"/>
          <p:cNvSpPr>
            <a:spLocks noGrp="1"/>
          </p:cNvSpPr>
          <p:nvPr>
            <p:ph type="subTitle" idx="1"/>
          </p:nvPr>
        </p:nvSpPr>
        <p:spPr>
          <a:xfrm>
            <a:off x="1195251" y="4877138"/>
            <a:ext cx="7252845" cy="1152187"/>
          </a:xfrm>
        </p:spPr>
        <p:txBody>
          <a:bodyPr>
            <a:normAutofit/>
          </a:bodyPr>
          <a:lstStyle/>
          <a:p>
            <a:pPr algn="r"/>
            <a:r>
              <a:rPr lang="en-GB" sz="2800" dirty="0">
                <a:latin typeface="Calibri"/>
                <a:cs typeface="Calibri"/>
                <a:hlinkClick r:id="rId4"/>
              </a:rPr>
              <a:t>Alan.Williams@uws.ac.uk</a:t>
            </a:r>
            <a:r>
              <a:rPr lang="en-GB" sz="2800" dirty="0">
                <a:latin typeface="Calibri"/>
                <a:cs typeface="Calibri"/>
              </a:rPr>
              <a:t>  </a:t>
            </a:r>
            <a:endParaRPr lang="en-GB" sz="2800"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
        <p:nvSpPr>
          <p:cNvPr id="32" name="Rectangle 31">
            <a:extLst>
              <a:ext uri="{FF2B5EF4-FFF2-40B4-BE49-F238E27FC236}">
                <a16:creationId xmlns:a16="http://schemas.microsoft.com/office/drawing/2014/main" id="{DBAB564B-ADD8-4689-B47D-479E0B6B4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66900" y="1"/>
            <a:ext cx="3125099" cy="6858000"/>
          </a:xfrm>
          <a:prstGeom prst="rect">
            <a:avLst/>
          </a:prstGeom>
          <a:solidFill>
            <a:srgbClr val="36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634D109-15AA-4283-A14C-F630CD88D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895765"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 name="Straight Connector 35">
            <a:extLst>
              <a:ext uri="{FF2B5EF4-FFF2-40B4-BE49-F238E27FC236}">
                <a16:creationId xmlns:a16="http://schemas.microsoft.com/office/drawing/2014/main" id="{AF1E8C17-E280-423E-BE27-607AA18BD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066901" y="1"/>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7150" dist="254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Environment Design Principles</a:t>
            </a:r>
            <a:endParaRPr lang="en-GB" sz="4400" dirty="0">
              <a:latin typeface="Calibri"/>
              <a:cs typeface="Calibri"/>
            </a:endParaRPr>
          </a:p>
        </p:txBody>
      </p:sp>
      <p:sp>
        <p:nvSpPr>
          <p:cNvPr id="3" name="Content Placeholder 2"/>
          <p:cNvSpPr>
            <a:spLocks noGrp="1"/>
          </p:cNvSpPr>
          <p:nvPr>
            <p:ph idx="1"/>
          </p:nvPr>
        </p:nvSpPr>
        <p:spPr>
          <a:xfrm>
            <a:off x="1141413" y="2179411"/>
            <a:ext cx="5224218" cy="4161945"/>
          </a:xfrm>
        </p:spPr>
        <p:txBody>
          <a:bodyPr vert="horz" lIns="91440" tIns="45720" rIns="91440" bIns="45720" numCol="1" rtlCol="0" anchor="t">
            <a:noAutofit/>
          </a:bodyPr>
          <a:lstStyle/>
          <a:p>
            <a:pPr>
              <a:lnSpc>
                <a:spcPct val="90000"/>
              </a:lnSpc>
            </a:pPr>
            <a:r>
              <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Some of the main Environment Design principles include;</a:t>
            </a:r>
            <a:endParaRPr lang="en-US"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lnSpc>
                <a:spcPct val="90000"/>
              </a:lnSpc>
            </a:pPr>
            <a:r>
              <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Overlap</a:t>
            </a:r>
            <a:endParaRPr lang="en-US"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lnSpc>
                <a:spcPct val="90000"/>
              </a:lnSpc>
            </a:pPr>
            <a:r>
              <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Base-Height (Vertical perspective)</a:t>
            </a:r>
            <a:endParaRPr lang="en-GB"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lnSpc>
                <a:spcPct val="90000"/>
              </a:lnSpc>
            </a:pPr>
            <a:r>
              <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Scale</a:t>
            </a:r>
            <a:endParaRPr lang="en-GB"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2">
              <a:lnSpc>
                <a:spcPct val="90000"/>
              </a:lnSpc>
            </a:pPr>
            <a:r>
              <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 greater the distance of an object is from where it's viewed, the smaller it will appear.</a:t>
            </a:r>
            <a:endParaRPr lang="en-GB"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lnSpc>
                <a:spcPct val="90000"/>
              </a:lnSpc>
            </a:pPr>
            <a:r>
              <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Atmosphere</a:t>
            </a:r>
            <a:endParaRPr lang="en-GB"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2">
              <a:lnSpc>
                <a:spcPct val="90000"/>
              </a:lnSpc>
            </a:pPr>
            <a:r>
              <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It is important in creating a good atmosphere for the environment design. This will help create the overall mood for the player when playing your game.</a:t>
            </a:r>
            <a:endParaRPr lang="en-GB"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lnSpc>
                <a:spcPct val="90000"/>
              </a:lnSpc>
            </a:pPr>
            <a:r>
              <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Focus</a:t>
            </a:r>
            <a:endParaRPr lang="en-US"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2">
              <a:lnSpc>
                <a:spcPct val="90000"/>
              </a:lnSpc>
            </a:pPr>
            <a:r>
              <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Blur of objects in the far. </a:t>
            </a:r>
            <a:endParaRPr lang="en-US"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marL="1200150">
              <a:lnSpc>
                <a:spcPct val="90000"/>
              </a:lnSpc>
            </a:pPr>
            <a:endParaRPr lang="en-GB" cap="none"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endPar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sp>
        <p:nvSpPr>
          <p:cNvPr id="16" name="TextBox 15">
            <a:extLst>
              <a:ext uri="{FF2B5EF4-FFF2-40B4-BE49-F238E27FC236}">
                <a16:creationId xmlns:a16="http://schemas.microsoft.com/office/drawing/2014/main" id="{1C815EFF-9160-4A7F-9231-4400D2D05547}"/>
              </a:ext>
            </a:extLst>
          </p:cNvPr>
          <p:cNvSpPr txBox="1"/>
          <p:nvPr/>
        </p:nvSpPr>
        <p:spPr>
          <a:xfrm>
            <a:off x="7889630" y="5750169"/>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a:latin typeface="Calibri"/>
                <a:cs typeface="Calibri"/>
              </a:rPr>
              <a:t>Ori and the Blind Forest</a:t>
            </a:r>
          </a:p>
          <a:p>
            <a:pPr algn="ctr"/>
            <a:r>
              <a:rPr lang="en-US" i="1" dirty="0">
                <a:latin typeface="Calibri"/>
                <a:cs typeface="Calibri"/>
              </a:rPr>
              <a:t>(Moon Studios)</a:t>
            </a:r>
          </a:p>
        </p:txBody>
      </p:sp>
      <p:pic>
        <p:nvPicPr>
          <p:cNvPr id="5" name="Picture 5" descr="A picture containing outdoor, light, night, street&#10;&#10;Description generated with very high confidence">
            <a:extLst>
              <a:ext uri="{FF2B5EF4-FFF2-40B4-BE49-F238E27FC236}">
                <a16:creationId xmlns:a16="http://schemas.microsoft.com/office/drawing/2014/main" id="{1CE4E7B3-C1AE-4EB8-AA9F-67C3CDCFE22D}"/>
              </a:ext>
            </a:extLst>
          </p:cNvPr>
          <p:cNvPicPr>
            <a:picLocks noChangeAspect="1"/>
          </p:cNvPicPr>
          <p:nvPr/>
        </p:nvPicPr>
        <p:blipFill>
          <a:blip r:embed="rId3"/>
          <a:stretch>
            <a:fillRect/>
          </a:stretch>
        </p:blipFill>
        <p:spPr>
          <a:xfrm>
            <a:off x="6756400" y="3014076"/>
            <a:ext cx="5009661" cy="2793461"/>
          </a:xfrm>
          <a:prstGeom prst="rect">
            <a:avLst/>
          </a:prstGeom>
        </p:spPr>
      </p:pic>
    </p:spTree>
    <p:extLst>
      <p:ext uri="{BB962C8B-B14F-4D97-AF65-F5344CB8AC3E}">
        <p14:creationId xmlns:p14="http://schemas.microsoft.com/office/powerpoint/2010/main" val="372822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fontScale="90000"/>
          </a:bodyPr>
          <a:lstStyle/>
          <a:p>
            <a:r>
              <a:rPr lang="en-GB" sz="44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Phaser – Game Environment Data Format</a:t>
            </a:r>
            <a:endParaRPr lang="en-GB" sz="4400" dirty="0">
              <a:latin typeface="Calibri"/>
              <a:cs typeface="Calibri"/>
            </a:endParaRPr>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ctr">
            <a:noAutofit/>
          </a:bodyPr>
          <a:lstStyle/>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In Phaser, the game environment is represented by tiles.</a:t>
            </a:r>
          </a:p>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Since Phaser is a JavaScript library, there is no graphical game environment design available unless you use specific independent game environments.</a:t>
            </a:r>
          </a:p>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Phaser uses CSV and JSON formats;</a:t>
            </a: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These contain a series of variables and values which determine the image and the position of the image.</a:t>
            </a:r>
          </a:p>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 image itself is a PNG file type that contains a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tilesheet</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of images created by tools such as Piskel.</a:t>
            </a:r>
          </a:p>
        </p:txBody>
      </p:sp>
    </p:spTree>
    <p:extLst>
      <p:ext uri="{BB962C8B-B14F-4D97-AF65-F5344CB8AC3E}">
        <p14:creationId xmlns:p14="http://schemas.microsoft.com/office/powerpoint/2010/main" val="123021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Comma-Separated values (CSV)</a:t>
            </a:r>
            <a:endParaRPr lang="en-GB" sz="4400" dirty="0">
              <a:latin typeface="Calibri"/>
              <a:cs typeface="Calibri"/>
            </a:endParaRPr>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pPr>
              <a:lnSpc>
                <a:spcPct val="90000"/>
              </a:lnSpc>
            </a:pPr>
            <a:endPar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Determine the size of the tiles in correspondence to the image.</a:t>
            </a:r>
          </a:p>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You want to create a sequence of numbers that help determine the image to be displayed on the tiles. </a:t>
            </a:r>
            <a:endPar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endParaRP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 first number will show the first tile at the top left of the game window.</a:t>
            </a:r>
          </a:p>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 new row within the CSV file means;</a:t>
            </a: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Create a new row of tiles in the game environment.</a:t>
            </a: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 game environment within Phaser is represented as tiles.</a:t>
            </a:r>
            <a:endPar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endParaRPr>
          </a:p>
        </p:txBody>
      </p:sp>
      <p:pic>
        <p:nvPicPr>
          <p:cNvPr id="4" name="Picture 4" descr="A screen shot of a clock&#10;&#10;Description generated with high confidence">
            <a:extLst>
              <a:ext uri="{FF2B5EF4-FFF2-40B4-BE49-F238E27FC236}">
                <a16:creationId xmlns:a16="http://schemas.microsoft.com/office/drawing/2014/main" id="{3AC567AB-CF67-45C3-81EC-AD42462B724C}"/>
              </a:ext>
            </a:extLst>
          </p:cNvPr>
          <p:cNvPicPr>
            <a:picLocks noChangeAspect="1"/>
          </p:cNvPicPr>
          <p:nvPr/>
        </p:nvPicPr>
        <p:blipFill>
          <a:blip r:embed="rId3"/>
          <a:stretch>
            <a:fillRect/>
          </a:stretch>
        </p:blipFill>
        <p:spPr>
          <a:xfrm>
            <a:off x="6912709" y="5364168"/>
            <a:ext cx="2547816" cy="1424591"/>
          </a:xfrm>
          <a:prstGeom prst="rect">
            <a:avLst/>
          </a:prstGeom>
        </p:spPr>
      </p:pic>
      <p:pic>
        <p:nvPicPr>
          <p:cNvPr id="6" name="Picture 6" descr="A picture containing clock, object, meter&#10;&#10;Description generated with very high confidence">
            <a:extLst>
              <a:ext uri="{FF2B5EF4-FFF2-40B4-BE49-F238E27FC236}">
                <a16:creationId xmlns:a16="http://schemas.microsoft.com/office/drawing/2014/main" id="{E12784FD-9A41-447B-916C-BDBD71606346}"/>
              </a:ext>
            </a:extLst>
          </p:cNvPr>
          <p:cNvPicPr>
            <a:picLocks noChangeAspect="1"/>
          </p:cNvPicPr>
          <p:nvPr/>
        </p:nvPicPr>
        <p:blipFill>
          <a:blip r:embed="rId4"/>
          <a:stretch>
            <a:fillRect/>
          </a:stretch>
        </p:blipFill>
        <p:spPr>
          <a:xfrm>
            <a:off x="9727102" y="4410320"/>
            <a:ext cx="2213952" cy="2374900"/>
          </a:xfrm>
          <a:prstGeom prst="rect">
            <a:avLst/>
          </a:prstGeom>
        </p:spPr>
      </p:pic>
      <p:pic>
        <p:nvPicPr>
          <p:cNvPr id="14" name="Picture 14" descr="A close up of a sign&#10;&#10;Description generated with very high confidence">
            <a:extLst>
              <a:ext uri="{FF2B5EF4-FFF2-40B4-BE49-F238E27FC236}">
                <a16:creationId xmlns:a16="http://schemas.microsoft.com/office/drawing/2014/main" id="{6F13A928-41CE-4193-9C50-1FC0F74C0AED}"/>
              </a:ext>
            </a:extLst>
          </p:cNvPr>
          <p:cNvPicPr>
            <a:picLocks noChangeAspect="1"/>
          </p:cNvPicPr>
          <p:nvPr/>
        </p:nvPicPr>
        <p:blipFill>
          <a:blip r:embed="rId5"/>
          <a:stretch>
            <a:fillRect/>
          </a:stretch>
        </p:blipFill>
        <p:spPr>
          <a:xfrm>
            <a:off x="3522784" y="1637894"/>
            <a:ext cx="5693507" cy="1042213"/>
          </a:xfrm>
          <a:prstGeom prst="rect">
            <a:avLst/>
          </a:prstGeom>
        </p:spPr>
      </p:pic>
    </p:spTree>
    <p:extLst>
      <p:ext uri="{BB962C8B-B14F-4D97-AF65-F5344CB8AC3E}">
        <p14:creationId xmlns:p14="http://schemas.microsoft.com/office/powerpoint/2010/main" val="427721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JavaScript Object Notation (JSON)</a:t>
            </a:r>
            <a:endParaRPr lang="en-GB" sz="4400" dirty="0">
              <a:latin typeface="Calibri"/>
              <a:cs typeface="Calibri"/>
            </a:endParaRPr>
          </a:p>
        </p:txBody>
      </p:sp>
      <p:sp>
        <p:nvSpPr>
          <p:cNvPr id="5" name="Content Placeholder 4">
            <a:extLst>
              <a:ext uri="{FF2B5EF4-FFF2-40B4-BE49-F238E27FC236}">
                <a16:creationId xmlns:a16="http://schemas.microsoft.com/office/drawing/2014/main" id="{5DC55FF6-96EA-425F-A90D-892724D66B24}"/>
              </a:ext>
            </a:extLst>
          </p:cNvPr>
          <p:cNvSpPr>
            <a:spLocks noGrp="1"/>
          </p:cNvSpPr>
          <p:nvPr>
            <p:ph idx="1"/>
          </p:nvPr>
        </p:nvSpPr>
        <p:spPr>
          <a:xfrm>
            <a:off x="1141413" y="2666999"/>
            <a:ext cx="9905998" cy="3773130"/>
          </a:xfrm>
        </p:spPr>
        <p:txBody>
          <a:bodyPr>
            <a:normAutofit fontScale="92500" lnSpcReduction="20000"/>
          </a:bodyPr>
          <a:lstStyle/>
          <a:p>
            <a:r>
              <a:rPr lang="en-GB" sz="2200"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JSON (JavaScript Object Notation) is a lightweight data-interchange format which is easy for humans to read and write and especially for machines to parse and generate (</a:t>
            </a:r>
            <a:r>
              <a:rPr lang="en-GB" sz="2200"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hlinkClick r:id="rId3"/>
              </a:rPr>
              <a:t>http://json.org/</a:t>
            </a:r>
            <a:r>
              <a:rPr lang="en-GB" sz="2200"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Calibri"/>
              </a:rPr>
              <a:t>).</a:t>
            </a:r>
            <a:endParaRPr lang="en-GB" sz="2200" cap="none">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panose="020F0502020204030204" pitchFamily="34" charset="0"/>
              <a:ea typeface="+mn-lt"/>
              <a:cs typeface="Calibri" panose="020F0502020204030204" pitchFamily="34" charset="0"/>
            </a:endParaRPr>
          </a:p>
          <a:p>
            <a:r>
              <a:rPr lang="en-GB" sz="2200"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JSON is ideal for data interchange between languages.</a:t>
            </a:r>
          </a:p>
          <a:p>
            <a:r>
              <a:rPr lang="en-GB" sz="2200"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JSON consists of two elements;</a:t>
            </a:r>
            <a:endParaRPr lang="en-GB" sz="2200"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endParaRPr>
          </a:p>
          <a:p>
            <a:pPr lvl="1"/>
            <a:r>
              <a:rPr lang="en-GB" sz="1900"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 collection of name/ value pairs.</a:t>
            </a:r>
          </a:p>
          <a:p>
            <a:pPr lvl="2"/>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 string1 : value1, string2 : value2, … }</a:t>
            </a:r>
          </a:p>
          <a:p>
            <a:pPr lvl="1"/>
            <a:r>
              <a:rPr lang="en-GB" sz="1900"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An ordered list of values.</a:t>
            </a:r>
            <a:endParaRPr lang="en-GB" sz="1900"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endParaRPr>
          </a:p>
          <a:p>
            <a:pPr lvl="2"/>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 value1, value2, …]</a:t>
            </a:r>
          </a:p>
          <a:p>
            <a:r>
              <a:rPr lang="en-GB" sz="2200"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Therefore, one name can have multiple values;</a:t>
            </a:r>
            <a:endParaRPr lang="en-GB" sz="2200"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panose="020F0502020204030204" pitchFamily="34" charset="0"/>
            </a:endParaRPr>
          </a:p>
          <a:p>
            <a:pPr lvl="1"/>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 string1 : [value1, value2, …], string2 : [value11, value12, …], …}</a:t>
            </a:r>
            <a:endPar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panose="020F0502020204030204" pitchFamily="34" charset="0"/>
            </a:endParaRPr>
          </a:p>
        </p:txBody>
      </p:sp>
    </p:spTree>
    <p:extLst>
      <p:ext uri="{BB962C8B-B14F-4D97-AF65-F5344CB8AC3E}">
        <p14:creationId xmlns:p14="http://schemas.microsoft.com/office/powerpoint/2010/main" val="219882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JSON in Phaser</a:t>
            </a:r>
            <a:endParaRPr lang="en-GB" sz="4400" dirty="0">
              <a:latin typeface="Calibri"/>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ED6EB94F-897E-4337-9F06-A5226D66923A}"/>
              </a:ext>
            </a:extLst>
          </p:cNvPr>
          <p:cNvPicPr>
            <a:picLocks noChangeAspect="1"/>
          </p:cNvPicPr>
          <p:nvPr/>
        </p:nvPicPr>
        <p:blipFill>
          <a:blip r:embed="rId3"/>
          <a:stretch>
            <a:fillRect/>
          </a:stretch>
        </p:blipFill>
        <p:spPr>
          <a:xfrm>
            <a:off x="1959707" y="2190419"/>
            <a:ext cx="7276123" cy="4528701"/>
          </a:xfrm>
          <a:prstGeom prst="rect">
            <a:avLst/>
          </a:prstGeom>
        </p:spPr>
      </p:pic>
    </p:spTree>
    <p:extLst>
      <p:ext uri="{BB962C8B-B14F-4D97-AF65-F5344CB8AC3E}">
        <p14:creationId xmlns:p14="http://schemas.microsoft.com/office/powerpoint/2010/main" val="30560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Resources for Game Environment</a:t>
            </a:r>
            <a:endParaRPr lang="en-GB" sz="4400" dirty="0">
              <a:latin typeface="Calibri"/>
              <a:cs typeface="Calibri"/>
            </a:endParaRPr>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pPr>
              <a:lnSpc>
                <a:spcPct val="90000"/>
              </a:lnSpc>
            </a:pPr>
            <a:r>
              <a:rPr lang="en-GB" b="1"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Piskel</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can be used to help create assets and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spritesheets</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p>
          <a:p>
            <a:pPr marL="0" indent="0">
              <a:lnSpc>
                <a:spcPct val="90000"/>
              </a:lnSpc>
              <a:buNone/>
            </a:pPr>
            <a:endPar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endParaRPr>
          </a:p>
        </p:txBody>
      </p:sp>
      <p:pic>
        <p:nvPicPr>
          <p:cNvPr id="4" name="Picture 4" descr="A screenshot of a cell phone&#10;&#10;Description generated with very high confidence">
            <a:extLst>
              <a:ext uri="{FF2B5EF4-FFF2-40B4-BE49-F238E27FC236}">
                <a16:creationId xmlns:a16="http://schemas.microsoft.com/office/drawing/2014/main" id="{11BD71A0-74A4-41DE-BB30-CA9658B0C4B1}"/>
              </a:ext>
            </a:extLst>
          </p:cNvPr>
          <p:cNvPicPr>
            <a:picLocks noChangeAspect="1"/>
          </p:cNvPicPr>
          <p:nvPr/>
        </p:nvPicPr>
        <p:blipFill>
          <a:blip r:embed="rId3"/>
          <a:stretch>
            <a:fillRect/>
          </a:stretch>
        </p:blipFill>
        <p:spPr>
          <a:xfrm>
            <a:off x="3112476" y="2993574"/>
            <a:ext cx="5976815" cy="3059158"/>
          </a:xfrm>
          <a:prstGeom prst="rect">
            <a:avLst/>
          </a:prstGeom>
        </p:spPr>
      </p:pic>
    </p:spTree>
    <p:extLst>
      <p:ext uri="{BB962C8B-B14F-4D97-AF65-F5344CB8AC3E}">
        <p14:creationId xmlns:p14="http://schemas.microsoft.com/office/powerpoint/2010/main" val="334525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Resources for Game Environment</a:t>
            </a:r>
            <a:endParaRPr lang="en-GB" sz="4400" dirty="0">
              <a:latin typeface="Calibri"/>
              <a:cs typeface="Calibri"/>
            </a:endParaRPr>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pPr>
              <a:lnSpc>
                <a:spcPct val="90000"/>
              </a:lnSpc>
            </a:pPr>
            <a:r>
              <a:rPr lang="en-GB" b="1"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Tiled </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can be used to help design and generate a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tilemap</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exporting it to the appropriate format of CSV or JSON.</a:t>
            </a:r>
          </a:p>
        </p:txBody>
      </p:sp>
      <p:pic>
        <p:nvPicPr>
          <p:cNvPr id="6" name="Picture 6" descr="A screenshot of a social media post&#10;&#10;Description generated with very high confidence">
            <a:extLst>
              <a:ext uri="{FF2B5EF4-FFF2-40B4-BE49-F238E27FC236}">
                <a16:creationId xmlns:a16="http://schemas.microsoft.com/office/drawing/2014/main" id="{C71FFC50-B8FC-40FA-BF05-E8E1AFAFAEC2}"/>
              </a:ext>
            </a:extLst>
          </p:cNvPr>
          <p:cNvPicPr>
            <a:picLocks noChangeAspect="1"/>
          </p:cNvPicPr>
          <p:nvPr/>
        </p:nvPicPr>
        <p:blipFill>
          <a:blip r:embed="rId3"/>
          <a:stretch>
            <a:fillRect/>
          </a:stretch>
        </p:blipFill>
        <p:spPr>
          <a:xfrm>
            <a:off x="3493478" y="3190807"/>
            <a:ext cx="5214815" cy="3055464"/>
          </a:xfrm>
          <a:prstGeom prst="rect">
            <a:avLst/>
          </a:prstGeom>
        </p:spPr>
      </p:pic>
    </p:spTree>
    <p:extLst>
      <p:ext uri="{BB962C8B-B14F-4D97-AF65-F5344CB8AC3E}">
        <p14:creationId xmlns:p14="http://schemas.microsoft.com/office/powerpoint/2010/main" val="250380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Resources for Game Environment</a:t>
            </a:r>
            <a:endParaRPr lang="en-US" dirty="0"/>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Tiled</a:t>
            </a:r>
          </a:p>
          <a:p>
            <a:pPr lvl="1">
              <a:lnSpc>
                <a:spcPct val="90000"/>
              </a:lnSpc>
            </a:pP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Tilesets</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Window; allows you to add and remove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tilesets</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resources effectively.</a:t>
            </a: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Layer Window; allows you to effectively add and remove layers.</a:t>
            </a:r>
          </a:p>
          <a:p>
            <a:pPr lvl="1">
              <a:lnSpc>
                <a:spcPct val="90000"/>
              </a:lnSpc>
            </a:pP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Tilemap</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Window; allows the player to design their game environment.</a:t>
            </a:r>
          </a:p>
          <a:p>
            <a:pPr lvl="1">
              <a:lnSpc>
                <a:spcPct val="90000"/>
              </a:lnSpc>
            </a:pPr>
            <a:endPar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Step to follow;</a:t>
            </a: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Add in the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tilesets</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Drag and drop particular tiles from the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tilesets</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window to the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tilemap</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window.</a:t>
            </a: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If multiple layers are intended, create layer(s) as required in the layer window before adding tiles to the intended layer.</a:t>
            </a:r>
          </a:p>
        </p:txBody>
      </p:sp>
    </p:spTree>
    <p:extLst>
      <p:ext uri="{BB962C8B-B14F-4D97-AF65-F5344CB8AC3E}">
        <p14:creationId xmlns:p14="http://schemas.microsoft.com/office/powerpoint/2010/main" val="257206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Autofit/>
          </a:bodyPr>
          <a:lstStyle/>
          <a:p>
            <a:r>
              <a:rPr lang="en-GB" sz="36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Loading a Game Environment Within Phaser</a:t>
            </a:r>
            <a:endParaRPr lang="en-US" sz="360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When loading a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tilemap</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in Phaser, you normally would do so in the Preload state.</a:t>
            </a:r>
            <a:endParaRPr lang="en-US"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panose="020B0502020202020204"/>
              <a:cs typeface="Calibri"/>
            </a:endParaRPr>
          </a:p>
          <a:p>
            <a:pPr marL="0" indent="0" algn="ctr">
              <a:lnSpc>
                <a:spcPct val="90000"/>
              </a:lnSpc>
              <a:buNone/>
            </a:pP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load.tilemap</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tilemapVarNameJSON</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 '</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tilemapJSON.json</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 null, </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Phaser.Tilemap.TILED_JSON</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p>
          <a:p>
            <a:pPr marL="0" indent="0" algn="ctr">
              <a:lnSpc>
                <a:spcPct val="90000"/>
              </a:lnSpc>
              <a:buNone/>
            </a:pP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Load.tilemap</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tilemapVarNameCSV</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 'tilemapCSV.csv', null, Phaser.Tilemap.CSV);</a:t>
            </a:r>
          </a:p>
          <a:p>
            <a:pPr marL="0" indent="0">
              <a:lnSpc>
                <a:spcPct val="90000"/>
              </a:lnSpc>
              <a:buNone/>
            </a:pPr>
            <a:endPar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marL="0" indent="0">
              <a:lnSpc>
                <a:spcPct val="90000"/>
              </a:lnSpc>
              <a:buNone/>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Load the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spritesheet</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which is also normally in the Preload state.</a:t>
            </a:r>
          </a:p>
          <a:p>
            <a:pPr marL="0" indent="0" algn="ctr">
              <a:lnSpc>
                <a:spcPct val="90000"/>
              </a:lnSpc>
              <a:buNone/>
            </a:pP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load.image</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tilesetVarName</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 'tileImage.png');</a:t>
            </a:r>
          </a:p>
        </p:txBody>
      </p:sp>
    </p:spTree>
    <p:extLst>
      <p:ext uri="{BB962C8B-B14F-4D97-AF65-F5344CB8AC3E}">
        <p14:creationId xmlns:p14="http://schemas.microsoft.com/office/powerpoint/2010/main" val="404528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Autofit/>
          </a:bodyPr>
          <a:lstStyle/>
          <a:p>
            <a:r>
              <a:rPr lang="en-GB" sz="36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Game Environment – Display CSV Resources</a:t>
            </a:r>
            <a:endParaRPr lang="en-US" dirty="0"/>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To display the CSV resources, you would normally do this within the Create state.</a:t>
            </a:r>
          </a:p>
          <a:p>
            <a:pPr marL="0" indent="0" algn="ctr">
              <a:lnSpc>
                <a:spcPct val="90000"/>
              </a:lnSpc>
              <a:buNone/>
            </a:pP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add.tilemap</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variablename</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 width, height);</a:t>
            </a:r>
          </a:p>
          <a:p>
            <a:pPr marL="0" indent="0" algn="ctr">
              <a:lnSpc>
                <a:spcPct val="90000"/>
              </a:lnSpc>
              <a:buNone/>
            </a:pP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add.tilemap</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tilemapVarNameCSV</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 16, 16);</a:t>
            </a:r>
          </a:p>
          <a:p>
            <a:pPr marL="0" indent="0">
              <a:lnSpc>
                <a:spcPct val="90000"/>
              </a:lnSpc>
              <a:buNone/>
            </a:pPr>
            <a:endParaRPr lang="en-GB" cap="none" dirty="0">
              <a:solidFill>
                <a:srgbClr val="FFFFFF"/>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marL="342900" indent="-342900">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Then to add the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tileset</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p>
          <a:p>
            <a:pPr marL="0" indent="0" algn="ctr">
              <a:lnSpc>
                <a:spcPct val="90000"/>
              </a:lnSpc>
              <a:buNone/>
            </a:pP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addTilesetImage</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tilesetVarName</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p>
        </p:txBody>
      </p:sp>
    </p:spTree>
    <p:extLst>
      <p:ext uri="{BB962C8B-B14F-4D97-AF65-F5344CB8AC3E}">
        <p14:creationId xmlns:p14="http://schemas.microsoft.com/office/powerpoint/2010/main" val="187166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latin typeface="Calibri"/>
                <a:cs typeface="Calibri"/>
              </a:rPr>
              <a:t>Assessment 2 – The Game</a:t>
            </a:r>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ctr">
            <a:noAutofit/>
          </a:bodyPr>
          <a:lstStyle/>
          <a:p>
            <a:pPr>
              <a:lnSpc>
                <a:spcPct val="90000"/>
              </a:lnSpc>
            </a:pPr>
            <a:r>
              <a:rPr lang="en-GB" cap="none" dirty="0">
                <a:latin typeface="Calibri" panose="020F0502020204030204" pitchFamily="34" charset="0"/>
                <a:cs typeface="Calibri"/>
              </a:rPr>
              <a:t>Submission Deadline - </a:t>
            </a:r>
            <a:r>
              <a:rPr lang="en-GB" b="1" cap="none" dirty="0">
                <a:latin typeface="Calibri" panose="020F0502020204030204" pitchFamily="34" charset="0"/>
                <a:cs typeface="Calibri"/>
              </a:rPr>
              <a:t>28</a:t>
            </a:r>
            <a:r>
              <a:rPr lang="en-GB" b="1" cap="none" baseline="30000" dirty="0">
                <a:latin typeface="Calibri" panose="020F0502020204030204" pitchFamily="34" charset="0"/>
                <a:cs typeface="Calibri"/>
              </a:rPr>
              <a:t>th</a:t>
            </a:r>
            <a:r>
              <a:rPr lang="en-GB" b="1" cap="none" dirty="0">
                <a:latin typeface="Calibri" panose="020F0502020204030204" pitchFamily="34" charset="0"/>
                <a:cs typeface="Calibri"/>
              </a:rPr>
              <a:t> November 2019 by 4pm.</a:t>
            </a:r>
            <a:endParaRPr lang="en-GB" cap="none" dirty="0">
              <a:latin typeface="Calibri" panose="020F0502020204030204" pitchFamily="34" charset="0"/>
              <a:cs typeface="Calibri"/>
            </a:endParaRPr>
          </a:p>
          <a:p>
            <a:pPr>
              <a:lnSpc>
                <a:spcPct val="90000"/>
              </a:lnSpc>
            </a:pPr>
            <a:r>
              <a:rPr lang="en-GB" cap="none" dirty="0">
                <a:latin typeface="Calibri" panose="020F0502020204030204" pitchFamily="34" charset="0"/>
                <a:cs typeface="Calibri"/>
              </a:rPr>
              <a:t>Develop a web game using Phaser (65%).</a:t>
            </a:r>
          </a:p>
          <a:p>
            <a:pPr lvl="1">
              <a:lnSpc>
                <a:spcPct val="90000"/>
              </a:lnSpc>
            </a:pPr>
            <a:r>
              <a:rPr lang="en-GB" cap="none" dirty="0">
                <a:latin typeface="Calibri" panose="020F0502020204030204" pitchFamily="34" charset="0"/>
                <a:cs typeface="Calibri"/>
              </a:rPr>
              <a:t>2D game of any genre using </a:t>
            </a:r>
            <a:r>
              <a:rPr lang="en-GB" b="1" cap="none" dirty="0">
                <a:latin typeface="Calibri" panose="020F0502020204030204" pitchFamily="34" charset="0"/>
                <a:cs typeface="Calibri"/>
                <a:hlinkClick r:id="rId3"/>
              </a:rPr>
              <a:t>Phaser 3.19.0 (</a:t>
            </a:r>
            <a:r>
              <a:rPr lang="en-GB" b="1" cap="none" dirty="0" err="1">
                <a:latin typeface="Calibri" panose="020F0502020204030204" pitchFamily="34" charset="0"/>
                <a:cs typeface="Calibri"/>
                <a:hlinkClick r:id="rId3"/>
              </a:rPr>
              <a:t>Naofumi</a:t>
            </a:r>
            <a:r>
              <a:rPr lang="en-GB" b="1" cap="none" dirty="0">
                <a:latin typeface="Calibri" panose="020F0502020204030204" pitchFamily="34" charset="0"/>
                <a:cs typeface="Calibri"/>
                <a:hlinkClick r:id="rId3"/>
              </a:rPr>
              <a:t>)</a:t>
            </a:r>
            <a:r>
              <a:rPr lang="en-GB" cap="none" dirty="0">
                <a:latin typeface="Calibri" panose="020F0502020204030204" pitchFamily="34" charset="0"/>
                <a:cs typeface="Calibri"/>
              </a:rPr>
              <a:t>.</a:t>
            </a:r>
          </a:p>
          <a:p>
            <a:pPr lvl="1">
              <a:lnSpc>
                <a:spcPct val="90000"/>
              </a:lnSpc>
            </a:pPr>
            <a:r>
              <a:rPr lang="en-GB" cap="none" dirty="0">
                <a:latin typeface="Calibri" panose="020F0502020204030204" pitchFamily="34" charset="0"/>
                <a:cs typeface="Calibri"/>
              </a:rPr>
              <a:t>This allows everyone to use the same version of Phaser.</a:t>
            </a:r>
          </a:p>
          <a:p>
            <a:pPr>
              <a:lnSpc>
                <a:spcPct val="90000"/>
              </a:lnSpc>
            </a:pPr>
            <a:r>
              <a:rPr lang="en-GB" b="1" cap="none" dirty="0">
                <a:latin typeface="Calibri" panose="020F0502020204030204" pitchFamily="34" charset="0"/>
                <a:cs typeface="Calibri"/>
              </a:rPr>
              <a:t>Assessment criteria:</a:t>
            </a:r>
          </a:p>
          <a:p>
            <a:pPr lvl="1">
              <a:lnSpc>
                <a:spcPct val="90000"/>
              </a:lnSpc>
            </a:pPr>
            <a:r>
              <a:rPr lang="en-GB" b="1" cap="none" dirty="0">
                <a:latin typeface="Calibri" panose="020F0502020204030204" pitchFamily="34" charset="0"/>
                <a:cs typeface="Calibri"/>
              </a:rPr>
              <a:t>Features (40%).</a:t>
            </a:r>
          </a:p>
          <a:p>
            <a:pPr lvl="1">
              <a:lnSpc>
                <a:spcPct val="90000"/>
              </a:lnSpc>
            </a:pPr>
            <a:r>
              <a:rPr lang="en-GB" b="1" cap="none" dirty="0">
                <a:latin typeface="Calibri" panose="020F0502020204030204" pitchFamily="34" charset="0"/>
                <a:cs typeface="Calibri"/>
              </a:rPr>
              <a:t>Usability and Interactivity (15%).</a:t>
            </a:r>
          </a:p>
          <a:p>
            <a:pPr lvl="1">
              <a:lnSpc>
                <a:spcPct val="90000"/>
              </a:lnSpc>
            </a:pPr>
            <a:r>
              <a:rPr lang="en-GB" b="1" cap="none" dirty="0">
                <a:latin typeface="Calibri" panose="020F0502020204030204" pitchFamily="34" charset="0"/>
                <a:cs typeface="Calibri"/>
              </a:rPr>
              <a:t>Interface (10%).</a:t>
            </a:r>
          </a:p>
          <a:p>
            <a:pPr lvl="1">
              <a:lnSpc>
                <a:spcPct val="90000"/>
              </a:lnSpc>
            </a:pPr>
            <a:r>
              <a:rPr lang="en-GB" b="1" cap="none" dirty="0">
                <a:latin typeface="Calibri" panose="020F0502020204030204" pitchFamily="34" charset="0"/>
                <a:cs typeface="Calibri"/>
              </a:rPr>
              <a:t>Video Promotion (5%).</a:t>
            </a:r>
          </a:p>
        </p:txBody>
      </p:sp>
    </p:spTree>
    <p:extLst>
      <p:ext uri="{BB962C8B-B14F-4D97-AF65-F5344CB8AC3E}">
        <p14:creationId xmlns:p14="http://schemas.microsoft.com/office/powerpoint/2010/main" val="176900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Autofit/>
          </a:bodyPr>
          <a:lstStyle/>
          <a:p>
            <a:r>
              <a:rPr lang="en-GB" sz="36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Game Environment – Display JSON Resources</a:t>
            </a:r>
            <a:endParaRPr lang="en-US" dirty="0"/>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To display the JSON resources, you would normally do this within the Create state also.</a:t>
            </a:r>
          </a:p>
          <a:p>
            <a:pPr marL="0" indent="0" algn="ctr">
              <a:lnSpc>
                <a:spcPct val="90000"/>
              </a:lnSpc>
              <a:buNone/>
            </a:pP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add.tilemap</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variablename</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 width, height);</a:t>
            </a:r>
          </a:p>
          <a:p>
            <a:pPr marL="0" indent="0" algn="ctr">
              <a:lnSpc>
                <a:spcPct val="90000"/>
              </a:lnSpc>
              <a:buNone/>
            </a:pP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add.tilemap</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tilemapVarNameJSON</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p>
          <a:p>
            <a:pPr marL="0" indent="0">
              <a:lnSpc>
                <a:spcPct val="90000"/>
              </a:lnSpc>
              <a:buNone/>
            </a:pPr>
            <a:endParaRPr lang="en-GB" cap="none" dirty="0">
              <a:solidFill>
                <a:srgbClr val="FFFFFF"/>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marL="342900" indent="-342900">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Then to add the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tileset</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p>
          <a:p>
            <a:pPr marL="0" indent="0" algn="ctr">
              <a:lnSpc>
                <a:spcPct val="90000"/>
              </a:lnSpc>
              <a:buNone/>
            </a:pP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addTilesetImage</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('Name of the image specified in JSON generated by Tiled', 'variable name when loading the </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spritesheet</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p>
          <a:p>
            <a:pPr marL="0" indent="0" algn="ctr">
              <a:lnSpc>
                <a:spcPct val="90000"/>
              </a:lnSpc>
              <a:buNone/>
            </a:pP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addTilesetImage</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('New Piskel(3)', 'tiles');</a:t>
            </a:r>
          </a:p>
        </p:txBody>
      </p:sp>
    </p:spTree>
    <p:extLst>
      <p:ext uri="{BB962C8B-B14F-4D97-AF65-F5344CB8AC3E}">
        <p14:creationId xmlns:p14="http://schemas.microsoft.com/office/powerpoint/2010/main" val="245352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Autofit/>
          </a:bodyPr>
          <a:lstStyle/>
          <a:p>
            <a:r>
              <a:rPr lang="en-GB" sz="3600" dirty="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Game Environment – Multiplayer</a:t>
            </a:r>
            <a:endParaRPr lang="en-US" dirty="0"/>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To create a multiplayer game environment you would want to;</a:t>
            </a: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Load the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tilemaps</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and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tilesets</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in the Preload state.</a:t>
            </a: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Create a layer array variable such as;</a:t>
            </a:r>
          </a:p>
          <a:p>
            <a:pPr lvl="2">
              <a:lnSpc>
                <a:spcPct val="90000"/>
              </a:lnSpc>
            </a:pP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var layer = {};</a:t>
            </a: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You then, add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tilemap</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 and </a:t>
            </a:r>
            <a:r>
              <a:rPr lang="en-GB" cap="none" dirty="0"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tilesets</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t>
            </a:r>
          </a:p>
          <a:p>
            <a:pPr lvl="1">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Finally adding the layers specified in JSON to the array.</a:t>
            </a:r>
          </a:p>
          <a:p>
            <a:pPr lvl="2">
              <a:lnSpc>
                <a:spcPct val="90000"/>
              </a:lnSpc>
            </a:pP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layer[0] = </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map.createLayer</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('Tile Layer 1');</a:t>
            </a:r>
          </a:p>
          <a:p>
            <a:pPr lvl="2">
              <a:lnSpc>
                <a:spcPct val="90000"/>
              </a:lnSpc>
            </a:pP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layer[0].</a:t>
            </a:r>
            <a:r>
              <a:rPr lang="en-GB" cap="none" dirty="0"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resizeWorld</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p>
          <a:p>
            <a:pPr lvl="2">
              <a:lnSpc>
                <a:spcPct val="90000"/>
              </a:lnSpc>
            </a:pP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layer[1] = </a:t>
            </a:r>
            <a:r>
              <a:rPr lang="en-GB" cap="none"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map.createLayer</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('Tile Layer 2');</a:t>
            </a:r>
          </a:p>
          <a:p>
            <a:pPr lvl="2">
              <a:lnSpc>
                <a:spcPct val="90000"/>
              </a:lnSpc>
            </a:pP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layer[1].</a:t>
            </a:r>
            <a:r>
              <a:rPr lang="en-GB" cap="none" err="1">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resizeWorld</a:t>
            </a:r>
            <a:r>
              <a:rPr lang="en-GB" cap="none" dirty="0">
                <a:solidFill>
                  <a:schemeClr val="accent5"/>
                </a:solidFill>
                <a:effectLst>
                  <a:glow rad="38100">
                    <a:prstClr val="black">
                      <a:lumMod val="50000"/>
                      <a:lumOff val="50000"/>
                      <a:alpha val="20000"/>
                    </a:prstClr>
                  </a:glow>
                  <a:outerShdw blurRad="44450" dist="12700" dir="13860000" algn="tl" rotWithShape="0">
                    <a:srgbClr val="000000">
                      <a:alpha val="20000"/>
                    </a:srgbClr>
                  </a:outerShdw>
                </a:effectLst>
                <a:latin typeface="Consolas"/>
                <a:cs typeface="Calibri"/>
              </a:rPr>
              <a:t>();</a:t>
            </a:r>
          </a:p>
        </p:txBody>
      </p:sp>
    </p:spTree>
    <p:extLst>
      <p:ext uri="{BB962C8B-B14F-4D97-AF65-F5344CB8AC3E}">
        <p14:creationId xmlns:p14="http://schemas.microsoft.com/office/powerpoint/2010/main" val="382872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latin typeface="Calibri"/>
                <a:cs typeface="Calibri"/>
              </a:rPr>
              <a:t>Phaser 3 API Documentation</a:t>
            </a:r>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ctr">
            <a:noAutofit/>
          </a:bodyPr>
          <a:lstStyle/>
          <a:p>
            <a:pPr>
              <a:lnSpc>
                <a:spcPct val="90000"/>
              </a:lnSpc>
            </a:pPr>
            <a:r>
              <a:rPr lang="en-GB" cap="none" dirty="0">
                <a:solidFill>
                  <a:schemeClr val="tx1"/>
                </a:solidFill>
                <a:latin typeface="Calibri"/>
                <a:cs typeface="Calibri"/>
              </a:rPr>
              <a:t>The Phaser 3 API Documentation offers all the information needed when working with Phaser 3.</a:t>
            </a:r>
            <a:endPar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If you have previously worked with Phaser 2 in the past, you may notice that Phaser 3 is significantly different in places.</a:t>
            </a:r>
          </a:p>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Phaser 3 was re-built in areas to give it a more Object-Oriented approach.</a:t>
            </a:r>
          </a:p>
          <a:p>
            <a:pPr algn="ct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a:cs typeface="Calibri"/>
                <a:hlinkClick r:id="rId3"/>
              </a:rPr>
              <a:t>https://photonstorm.github.io/phaser3-docs/index.html</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a:cs typeface="Calibri"/>
              </a:rPr>
              <a:t> </a:t>
            </a:r>
          </a:p>
          <a:p>
            <a:pPr>
              <a:lnSpc>
                <a:spcPct val="90000"/>
              </a:lnSpc>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Keep this link handy as it is always good to refer to if you are having any problems!</a:t>
            </a:r>
          </a:p>
        </p:txBody>
      </p:sp>
    </p:spTree>
    <p:extLst>
      <p:ext uri="{BB962C8B-B14F-4D97-AF65-F5344CB8AC3E}">
        <p14:creationId xmlns:p14="http://schemas.microsoft.com/office/powerpoint/2010/main" val="46422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1141413" y="643467"/>
            <a:ext cx="7696199" cy="1079989"/>
          </a:xfrm>
        </p:spPr>
        <p:txBody>
          <a:bodyPr>
            <a:normAutofit/>
          </a:bodyPr>
          <a:lstStyle/>
          <a:p>
            <a:r>
              <a:rPr lang="en-GB" sz="4400" dirty="0">
                <a:latin typeface="Calibri"/>
                <a:cs typeface="Calibri"/>
              </a:rPr>
              <a:t>References</a:t>
            </a:r>
            <a:endParaRPr lang="en-US" dirty="0"/>
          </a:p>
        </p:txBody>
      </p:sp>
      <p:sp>
        <p:nvSpPr>
          <p:cNvPr id="14" name="Content Placeholder 13"/>
          <p:cNvSpPr>
            <a:spLocks noGrp="1"/>
          </p:cNvSpPr>
          <p:nvPr>
            <p:ph idx="1"/>
          </p:nvPr>
        </p:nvSpPr>
        <p:spPr>
          <a:xfrm>
            <a:off x="1141413" y="2209800"/>
            <a:ext cx="9950883" cy="4417431"/>
          </a:xfrm>
        </p:spPr>
        <p:txBody>
          <a:bodyPr vert="horz" lIns="91440" tIns="45720" rIns="91440" bIns="45720" numCol="1" rtlCol="0" anchor="t">
            <a:noAutofit/>
          </a:bodyPr>
          <a:lstStyle/>
          <a:p>
            <a:pPr>
              <a:lnSpc>
                <a:spcPct val="93000"/>
              </a:lnSpc>
              <a:spcBef>
                <a:spcPct val="0"/>
              </a:spcBef>
              <a:spcAft>
                <a:spcPct val="0"/>
              </a:spcAft>
              <a:buFont typeface="Arial,Sans-Serif"/>
            </a:pPr>
            <a:endParaRPr lang="en-GB" cap="none" dirty="0">
              <a:latin typeface="Calibri"/>
              <a:cs typeface="Calibri"/>
            </a:endParaRPr>
          </a:p>
          <a:p>
            <a:pPr>
              <a:lnSpc>
                <a:spcPct val="93000"/>
              </a:lnSpc>
              <a:spcBef>
                <a:spcPct val="0"/>
              </a:spcBef>
              <a:spcAft>
                <a:spcPct val="0"/>
              </a:spcAft>
              <a:buFont typeface="Arial,Sans-Serif"/>
            </a:pPr>
            <a:r>
              <a:rPr lang="en-US" cap="none" dirty="0" err="1">
                <a:solidFill>
                  <a:schemeClr val="tx1"/>
                </a:solidFill>
                <a:latin typeface="Calibri"/>
                <a:cs typeface="Calibri"/>
              </a:rPr>
              <a:t>Oxland</a:t>
            </a:r>
            <a:r>
              <a:rPr lang="en-US" cap="none" dirty="0">
                <a:solidFill>
                  <a:schemeClr val="tx1"/>
                </a:solidFill>
                <a:latin typeface="Calibri"/>
                <a:cs typeface="Calibri"/>
              </a:rPr>
              <a:t>, K. Gameplay and Design. </a:t>
            </a:r>
            <a:r>
              <a:rPr lang="en-US"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rPr>
              <a:t>Addison-Wesley</a:t>
            </a:r>
          </a:p>
          <a:p>
            <a:pPr>
              <a:lnSpc>
                <a:spcPct val="93000"/>
              </a:lnSpc>
              <a:spcBef>
                <a:spcPct val="0"/>
              </a:spcBef>
              <a:spcAft>
                <a:spcPct val="0"/>
              </a:spcAft>
              <a:buFont typeface="Arial,Sans-Serif"/>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hlinkClick r:id="rId3"/>
              </a:rPr>
              <a:t>www</a:t>
            </a:r>
            <a:r>
              <a:rPr lang="en-GB" cap="none" dirty="0">
                <a:solidFill>
                  <a:schemeClr val="tx1"/>
                </a:solidFill>
                <a:latin typeface="Calibri"/>
                <a:ea typeface="+mn-lt"/>
                <a:cs typeface="+mn-lt"/>
                <a:hlinkClick r:id="rId3"/>
              </a:rPr>
              <a:t>.</a:t>
            </a: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hlinkClick r:id="rId3"/>
              </a:rPr>
              <a:t>piskelapp</a:t>
            </a:r>
            <a:r>
              <a:rPr lang="en-GB" cap="none" dirty="0">
                <a:solidFill>
                  <a:schemeClr val="tx1"/>
                </a:solidFill>
                <a:latin typeface="Calibri"/>
                <a:ea typeface="+mn-lt"/>
                <a:cs typeface="+mn-lt"/>
                <a:hlinkClick r:id="rId3"/>
              </a:rPr>
              <a:t>.com/</a:t>
            </a:r>
            <a:endParaRPr lang="en-GB" cap="none">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endParaRPr>
          </a:p>
          <a:p>
            <a:pPr>
              <a:lnSpc>
                <a:spcPct val="93000"/>
              </a:lnSpc>
              <a:spcBef>
                <a:spcPct val="0"/>
              </a:spcBef>
              <a:spcAft>
                <a:spcPct val="0"/>
              </a:spcAft>
              <a:buFont typeface="Arial,Sans-Serif"/>
            </a:pPr>
            <a:r>
              <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ea typeface="+mn-lt"/>
                <a:cs typeface="+mn-lt"/>
                <a:hlinkClick r:id="rId4"/>
              </a:rPr>
              <a:t>http://www.mapeditor.org/</a:t>
            </a:r>
            <a:endParaRPr lang="en-GB">
              <a:solidFill>
                <a:schemeClr val="tx1"/>
              </a:solidFill>
              <a:latin typeface="Calibri"/>
              <a:ea typeface="+mn-lt"/>
              <a:cs typeface="+mn-lt"/>
              <a:hlinkClick r:id="rId4"/>
            </a:endParaRPr>
          </a:p>
        </p:txBody>
      </p:sp>
    </p:spTree>
    <p:extLst>
      <p:ext uri="{BB962C8B-B14F-4D97-AF65-F5344CB8AC3E}">
        <p14:creationId xmlns:p14="http://schemas.microsoft.com/office/powerpoint/2010/main" val="233501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latin typeface="Calibri"/>
                <a:cs typeface="Calibri"/>
              </a:rPr>
              <a:t>Downloading Phaser Library</a:t>
            </a:r>
          </a:p>
        </p:txBody>
      </p:sp>
      <p:sp>
        <p:nvSpPr>
          <p:cNvPr id="3" name="Content Placeholder 2"/>
          <p:cNvSpPr>
            <a:spLocks noGrp="1"/>
          </p:cNvSpPr>
          <p:nvPr>
            <p:ph idx="1"/>
          </p:nvPr>
        </p:nvSpPr>
        <p:spPr>
          <a:xfrm>
            <a:off x="1141414" y="2374795"/>
            <a:ext cx="3028372" cy="4074022"/>
          </a:xfrm>
        </p:spPr>
        <p:txBody>
          <a:bodyPr vert="horz" lIns="91440" tIns="45720" rIns="91440" bIns="45720" numCol="1" rtlCol="0" anchor="ctr">
            <a:noAutofit/>
          </a:bodyPr>
          <a:lstStyle/>
          <a:p>
            <a:pPr>
              <a:lnSpc>
                <a:spcPct val="90000"/>
              </a:lnSpc>
            </a:pPr>
            <a:r>
              <a:rPr lang="en-GB" cap="none" dirty="0">
                <a:latin typeface="Calibri" panose="020F0502020204030204" pitchFamily="34" charset="0"/>
                <a:cs typeface="Calibri"/>
              </a:rPr>
              <a:t>Reminder to use </a:t>
            </a:r>
            <a:r>
              <a:rPr lang="en-GB" b="1" cap="none" dirty="0">
                <a:latin typeface="Calibri" panose="020F0502020204030204" pitchFamily="34" charset="0"/>
                <a:cs typeface="Calibri"/>
              </a:rPr>
              <a:t>Phaser 3.19.0 “</a:t>
            </a:r>
            <a:r>
              <a:rPr lang="en-GB" b="1" cap="none" dirty="0" err="1">
                <a:latin typeface="Calibri" panose="020F0502020204030204" pitchFamily="34" charset="0"/>
                <a:cs typeface="Calibri"/>
              </a:rPr>
              <a:t>Naofumi</a:t>
            </a:r>
            <a:r>
              <a:rPr lang="en-GB" b="1" cap="none" dirty="0">
                <a:latin typeface="Calibri" panose="020F0502020204030204" pitchFamily="34" charset="0"/>
                <a:cs typeface="Calibri"/>
              </a:rPr>
              <a:t>”</a:t>
            </a:r>
            <a:r>
              <a:rPr lang="en-GB" cap="none" dirty="0">
                <a:latin typeface="Calibri" panose="020F0502020204030204" pitchFamily="34" charset="0"/>
                <a:cs typeface="Calibri"/>
              </a:rPr>
              <a:t>.</a:t>
            </a:r>
          </a:p>
          <a:p>
            <a:pPr>
              <a:lnSpc>
                <a:spcPct val="90000"/>
              </a:lnSpc>
            </a:pPr>
            <a:r>
              <a:rPr lang="en-GB" cap="none" dirty="0">
                <a:latin typeface="Calibri" panose="020F0502020204030204" pitchFamily="34" charset="0"/>
                <a:cs typeface="Calibri"/>
              </a:rPr>
              <a:t>Means everybody will be using the </a:t>
            </a:r>
            <a:r>
              <a:rPr lang="en-GB" b="1" cap="none" dirty="0">
                <a:latin typeface="Calibri" panose="020F0502020204030204" pitchFamily="34" charset="0"/>
                <a:cs typeface="Calibri"/>
              </a:rPr>
              <a:t>same</a:t>
            </a:r>
            <a:r>
              <a:rPr lang="en-GB" cap="none" dirty="0">
                <a:latin typeface="Calibri" panose="020F0502020204030204" pitchFamily="34" charset="0"/>
                <a:cs typeface="Calibri"/>
              </a:rPr>
              <a:t> version of Phaser.</a:t>
            </a:r>
          </a:p>
          <a:p>
            <a:pPr>
              <a:lnSpc>
                <a:spcPct val="90000"/>
              </a:lnSpc>
            </a:pPr>
            <a:r>
              <a:rPr lang="en-GB" cap="none" dirty="0">
                <a:latin typeface="Calibri" panose="020F0502020204030204" pitchFamily="34" charset="0"/>
                <a:cs typeface="Calibri"/>
              </a:rPr>
              <a:t>JS or min.JS are both the same except min.JS offers minified files that takes up less space and loads faster while saving bandwidth.</a:t>
            </a:r>
          </a:p>
          <a:p>
            <a:pPr>
              <a:lnSpc>
                <a:spcPct val="90000"/>
              </a:lnSpc>
            </a:pPr>
            <a:endParaRPr lang="en-GB" cap="none" dirty="0">
              <a:latin typeface="Calibri" panose="020F0502020204030204" pitchFamily="34" charset="0"/>
              <a:cs typeface="Calibri"/>
            </a:endParaRPr>
          </a:p>
        </p:txBody>
      </p:sp>
      <p:pic>
        <p:nvPicPr>
          <p:cNvPr id="1026" name="Picture 2">
            <a:extLst>
              <a:ext uri="{FF2B5EF4-FFF2-40B4-BE49-F238E27FC236}">
                <a16:creationId xmlns:a16="http://schemas.microsoft.com/office/drawing/2014/main" id="{4A703B40-8F68-411B-BFBF-7A05203D2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781469"/>
            <a:ext cx="7522585" cy="326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16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latin typeface="Calibri"/>
                <a:cs typeface="Calibri"/>
              </a:rPr>
              <a:t>Assessment 2 – The Game</a:t>
            </a:r>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ctr">
            <a:noAutofit/>
          </a:bodyPr>
          <a:lstStyle/>
          <a:p>
            <a:pPr>
              <a:lnSpc>
                <a:spcPct val="90000"/>
              </a:lnSpc>
            </a:pPr>
            <a:r>
              <a:rPr lang="en-GB" b="1" cap="none" dirty="0">
                <a:latin typeface="Calibri" panose="020F0502020204030204" pitchFamily="34" charset="0"/>
                <a:cs typeface="Calibri"/>
              </a:rPr>
              <a:t>Features (40%)</a:t>
            </a:r>
            <a:r>
              <a:rPr lang="en-GB" cap="none" dirty="0">
                <a:latin typeface="Calibri" panose="020F0502020204030204" pitchFamily="34" charset="0"/>
                <a:cs typeface="Calibri"/>
              </a:rPr>
              <a:t>: </a:t>
            </a:r>
          </a:p>
          <a:p>
            <a:pPr lvl="1">
              <a:lnSpc>
                <a:spcPct val="90000"/>
              </a:lnSpc>
            </a:pPr>
            <a:r>
              <a:rPr lang="en-GB" cap="none" dirty="0">
                <a:latin typeface="Calibri" panose="020F0502020204030204" pitchFamily="34" charset="0"/>
                <a:cs typeface="Calibri"/>
              </a:rPr>
              <a:t>What are the features implemented? How complex and creative are the features that are implemented compared to any existing games? If there is a story to be told in the game, is the story interesting and has it successfully conveyed to the player? Is there relevant music and sound effects implemented? How complex and creative is the implementation?</a:t>
            </a:r>
          </a:p>
          <a:p>
            <a:pPr>
              <a:lnSpc>
                <a:spcPct val="90000"/>
              </a:lnSpc>
            </a:pPr>
            <a:r>
              <a:rPr lang="en-GB" b="1" cap="none" dirty="0">
                <a:latin typeface="Calibri" panose="020F0502020204030204" pitchFamily="34" charset="0"/>
                <a:cs typeface="Calibri"/>
              </a:rPr>
              <a:t>Usability and Interactivity (15%)</a:t>
            </a:r>
            <a:r>
              <a:rPr lang="en-GB" cap="none" dirty="0">
                <a:latin typeface="Calibri" panose="020F0502020204030204" pitchFamily="34" charset="0"/>
                <a:cs typeface="Calibri"/>
              </a:rPr>
              <a:t>: </a:t>
            </a:r>
          </a:p>
          <a:p>
            <a:pPr lvl="1">
              <a:lnSpc>
                <a:spcPct val="90000"/>
              </a:lnSpc>
            </a:pPr>
            <a:r>
              <a:rPr lang="en-GB" cap="none" dirty="0">
                <a:latin typeface="Calibri" panose="020F0502020204030204" pitchFamily="34" charset="0"/>
                <a:cs typeface="Calibri"/>
              </a:rPr>
              <a:t>Can the game be played immediately? Is there any instructions on how to play the game? Are the game states distinct (main menu, pause, play game, game over)?</a:t>
            </a:r>
          </a:p>
          <a:p>
            <a:pPr>
              <a:lnSpc>
                <a:spcPct val="90000"/>
              </a:lnSpc>
            </a:pPr>
            <a:r>
              <a:rPr lang="en-GB" b="1" cap="none" dirty="0">
                <a:latin typeface="Calibri" panose="020F0502020204030204" pitchFamily="34" charset="0"/>
                <a:cs typeface="Calibri"/>
              </a:rPr>
              <a:t>Interface (10%)</a:t>
            </a:r>
            <a:r>
              <a:rPr lang="en-GB" cap="none" dirty="0">
                <a:latin typeface="Calibri" panose="020F0502020204030204" pitchFamily="34" charset="0"/>
                <a:cs typeface="Calibri"/>
              </a:rPr>
              <a:t>: </a:t>
            </a:r>
          </a:p>
          <a:p>
            <a:pPr lvl="1">
              <a:lnSpc>
                <a:spcPct val="90000"/>
              </a:lnSpc>
            </a:pPr>
            <a:r>
              <a:rPr lang="en-GB" cap="none" dirty="0">
                <a:latin typeface="Calibri" panose="020F0502020204030204" pitchFamily="34" charset="0"/>
                <a:cs typeface="Calibri"/>
              </a:rPr>
              <a:t>How does the game look (background, colour pattern/ palette, assets etc.)?</a:t>
            </a:r>
          </a:p>
          <a:p>
            <a:pPr>
              <a:lnSpc>
                <a:spcPct val="90000"/>
              </a:lnSpc>
            </a:pPr>
            <a:r>
              <a:rPr lang="en-GB" b="1" cap="none" dirty="0">
                <a:latin typeface="Calibri" panose="020F0502020204030204" pitchFamily="34" charset="0"/>
                <a:cs typeface="Calibri"/>
              </a:rPr>
              <a:t>Video Promotion (5%)</a:t>
            </a:r>
            <a:r>
              <a:rPr lang="en-GB" cap="none" dirty="0">
                <a:latin typeface="Calibri" panose="020F0502020204030204" pitchFamily="34" charset="0"/>
                <a:cs typeface="Calibri"/>
              </a:rPr>
              <a:t>: </a:t>
            </a:r>
          </a:p>
          <a:p>
            <a:pPr lvl="1">
              <a:lnSpc>
                <a:spcPct val="90000"/>
              </a:lnSpc>
            </a:pPr>
            <a:r>
              <a:rPr lang="en-GB" cap="none" dirty="0">
                <a:latin typeface="Calibri" panose="020F0502020204030204" pitchFamily="34" charset="0"/>
                <a:cs typeface="Calibri"/>
              </a:rPr>
              <a:t>A trailer that highlights your game; this should be no longer than 30-45 seconds.</a:t>
            </a:r>
            <a:endParaRPr lang="en-GB" b="1" cap="none" dirty="0">
              <a:latin typeface="Calibri" panose="020F0502020204030204" pitchFamily="34" charset="0"/>
              <a:cs typeface="Calibri"/>
            </a:endParaRPr>
          </a:p>
        </p:txBody>
      </p:sp>
    </p:spTree>
    <p:extLst>
      <p:ext uri="{BB962C8B-B14F-4D97-AF65-F5344CB8AC3E}">
        <p14:creationId xmlns:p14="http://schemas.microsoft.com/office/powerpoint/2010/main" val="94372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dirty="0">
                <a:latin typeface="Calibri"/>
                <a:cs typeface="Calibri"/>
              </a:rPr>
              <a:t>Phaser Examples</a:t>
            </a:r>
            <a:endParaRPr lang="en-US" dirty="0"/>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pPr>
              <a:lnSpc>
                <a:spcPct val="90000"/>
              </a:lnSpc>
            </a:pPr>
            <a:r>
              <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Remember that Phaser offers a lot of different support to help get more familiar in using Phaser.</a:t>
            </a:r>
          </a:p>
          <a:p>
            <a:pPr>
              <a:lnSpc>
                <a:spcPct val="90000"/>
              </a:lnSpc>
            </a:pPr>
            <a:r>
              <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The examples that are available offers a wide selection of areas ranging from audio to player movement and even examples of small games that could help improve your skills.</a:t>
            </a:r>
          </a:p>
          <a:p>
            <a:pPr>
              <a:lnSpc>
                <a:spcPct val="90000"/>
              </a:lnSpc>
            </a:pPr>
            <a:endPar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pic>
        <p:nvPicPr>
          <p:cNvPr id="4" name="Picture 4" descr="A picture containing photo, bunch, computer, different&#10;&#10;Description generated with very high confidence">
            <a:extLst>
              <a:ext uri="{FF2B5EF4-FFF2-40B4-BE49-F238E27FC236}">
                <a16:creationId xmlns:a16="http://schemas.microsoft.com/office/drawing/2014/main" id="{6140E658-38C8-42BF-987A-D65FFF6FD1F3}"/>
              </a:ext>
            </a:extLst>
          </p:cNvPr>
          <p:cNvPicPr>
            <a:picLocks noChangeAspect="1"/>
          </p:cNvPicPr>
          <p:nvPr/>
        </p:nvPicPr>
        <p:blipFill>
          <a:blip r:embed="rId3"/>
          <a:stretch>
            <a:fillRect/>
          </a:stretch>
        </p:blipFill>
        <p:spPr>
          <a:xfrm>
            <a:off x="3513015" y="3503733"/>
            <a:ext cx="5175738" cy="2771533"/>
          </a:xfrm>
          <a:prstGeom prst="rect">
            <a:avLst/>
          </a:prstGeom>
        </p:spPr>
      </p:pic>
      <p:sp>
        <p:nvSpPr>
          <p:cNvPr id="6" name="TextBox 5">
            <a:extLst>
              <a:ext uri="{FF2B5EF4-FFF2-40B4-BE49-F238E27FC236}">
                <a16:creationId xmlns:a16="http://schemas.microsoft.com/office/drawing/2014/main" id="{D69A1497-9A58-4ECB-B8AC-40C68E7EE571}"/>
              </a:ext>
            </a:extLst>
          </p:cNvPr>
          <p:cNvSpPr txBox="1"/>
          <p:nvPr/>
        </p:nvSpPr>
        <p:spPr>
          <a:xfrm>
            <a:off x="4607169" y="6209323"/>
            <a:ext cx="35247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alibri"/>
                <a:cs typeface="Calibri"/>
              </a:rPr>
              <a:t>Phaser Examples </a:t>
            </a:r>
            <a:endParaRPr lang="en-US" dirty="0">
              <a:latin typeface="Century Gothic" panose="020B0502020202020204"/>
              <a:cs typeface="Calibri"/>
            </a:endParaRPr>
          </a:p>
          <a:p>
            <a:pPr algn="ctr"/>
            <a:r>
              <a:rPr lang="en-US" dirty="0">
                <a:latin typeface="Calibri"/>
                <a:cs typeface="Calibri"/>
              </a:rPr>
              <a:t>(</a:t>
            </a:r>
            <a:r>
              <a:rPr lang="en-US" dirty="0">
                <a:latin typeface="Calibri"/>
                <a:ea typeface="+mn-lt"/>
                <a:cs typeface="Calibri"/>
                <a:hlinkClick r:id="rId4"/>
              </a:rPr>
              <a:t>https://phaser.io/examples</a:t>
            </a:r>
            <a:r>
              <a:rPr lang="en-US" dirty="0">
                <a:latin typeface="Calibri"/>
                <a:ea typeface="+mn-lt"/>
                <a:cs typeface="Calibri"/>
              </a:rPr>
              <a:t>) </a:t>
            </a:r>
            <a:endParaRPr lang="en-US" dirty="0">
              <a:latin typeface="Calibri"/>
              <a:cs typeface="Calibri"/>
            </a:endParaRPr>
          </a:p>
        </p:txBody>
      </p:sp>
    </p:spTree>
    <p:extLst>
      <p:ext uri="{BB962C8B-B14F-4D97-AF65-F5344CB8AC3E}">
        <p14:creationId xmlns:p14="http://schemas.microsoft.com/office/powerpoint/2010/main" val="37906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751012" y="865974"/>
            <a:ext cx="8676222" cy="3643822"/>
          </a:xfrm>
        </p:spPr>
        <p:txBody>
          <a:bodyPr vert="horz" lIns="91440" tIns="45720" rIns="91440" bIns="45720" rtlCol="0" anchor="ctr">
            <a:normAutofit/>
          </a:bodyPr>
          <a:lstStyle/>
          <a:p>
            <a:pPr algn="ctr"/>
            <a:r>
              <a:rPr lang="en-US" sz="7200">
                <a:effectLst>
                  <a:glow rad="38100">
                    <a:prstClr val="black">
                      <a:lumMod val="65000"/>
                      <a:lumOff val="35000"/>
                      <a:alpha val="50000"/>
                    </a:prstClr>
                  </a:glow>
                  <a:outerShdw blurRad="28575" dist="31750" dir="13200000" algn="tl" rotWithShape="0">
                    <a:srgbClr val="000000">
                      <a:alpha val="25000"/>
                    </a:srgbClr>
                  </a:outerShdw>
                </a:effectLst>
                <a:latin typeface="Calibri Light"/>
                <a:cs typeface="Calibri Light"/>
              </a:rPr>
              <a:t>Environment Design</a:t>
            </a:r>
            <a:endParaRPr lang="en-US" sz="7200" kern="1200" cap="all">
              <a:ln w="3175" cmpd="sng">
                <a:noFill/>
              </a:ln>
              <a:gradFill flip="none" rotWithShape="1">
                <a:gsLst>
                  <a:gs pos="0">
                    <a:schemeClr val="tx1"/>
                  </a:gs>
                  <a:gs pos="100000">
                    <a:schemeClr val="tx1">
                      <a:lumMod val="65000"/>
                    </a:schemeClr>
                  </a:gs>
                </a:gsLst>
                <a:lin ang="5580000" scaled="0"/>
                <a:tileRect/>
              </a:gradFill>
              <a:effectLst>
                <a:glow rad="38100">
                  <a:prstClr val="black">
                    <a:lumMod val="65000"/>
                    <a:lumOff val="35000"/>
                    <a:alpha val="50000"/>
                  </a:prstClr>
                </a:glow>
                <a:outerShdw blurRad="28575" dist="31750" dir="13200000" algn="tl" rotWithShape="0">
                  <a:srgbClr val="000000">
                    <a:alpha val="25000"/>
                  </a:srgbClr>
                </a:outerShdw>
              </a:effectLst>
              <a:latin typeface="Calibri Light"/>
              <a:cs typeface="Calibri Light"/>
            </a:endParaRPr>
          </a:p>
        </p:txBody>
      </p:sp>
    </p:spTree>
    <p:extLst>
      <p:ext uri="{BB962C8B-B14F-4D97-AF65-F5344CB8AC3E}">
        <p14:creationId xmlns:p14="http://schemas.microsoft.com/office/powerpoint/2010/main" val="331085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Environment Design</a:t>
            </a:r>
            <a:endParaRPr lang="en-GB" sz="4400" dirty="0">
              <a:latin typeface="Calibri"/>
              <a:cs typeface="Calibri"/>
            </a:endParaRPr>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pPr>
              <a:lnSpc>
                <a:spcPct val="90000"/>
              </a:lnSpc>
            </a:pPr>
            <a:r>
              <a:rPr lang="en-GB" cap="none">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Use the environment to control the pace and rhythm of your game.</a:t>
            </a:r>
          </a:p>
          <a:p>
            <a:pPr>
              <a:lnSpc>
                <a:spcPct val="90000"/>
              </a:lnSpc>
            </a:pPr>
            <a:r>
              <a:rPr lang="en-GB" cap="none">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Do not create blank spaces!</a:t>
            </a:r>
            <a:endParaRPr lang="en-GB" cap="none">
              <a:effectLst>
                <a:glow rad="38100">
                  <a:prstClr val="black">
                    <a:lumMod val="50000"/>
                    <a:lumOff val="50000"/>
                    <a:alpha val="20000"/>
                  </a:prst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endParaRPr>
          </a:p>
          <a:p>
            <a:pPr marL="0" indent="0">
              <a:lnSpc>
                <a:spcPct val="90000"/>
              </a:lnSpc>
              <a:buNone/>
            </a:pPr>
            <a:endParaRPr lang="en-GB"/>
          </a:p>
        </p:txBody>
      </p:sp>
      <p:pic>
        <p:nvPicPr>
          <p:cNvPr id="4" name="Picture 4" descr="A close up of a sign&#10;&#10;Description generated with high confidence">
            <a:extLst>
              <a:ext uri="{FF2B5EF4-FFF2-40B4-BE49-F238E27FC236}">
                <a16:creationId xmlns:a16="http://schemas.microsoft.com/office/drawing/2014/main" id="{3F22D278-2713-426A-8203-FD8B777D3422}"/>
              </a:ext>
            </a:extLst>
          </p:cNvPr>
          <p:cNvPicPr>
            <a:picLocks noChangeAspect="1"/>
          </p:cNvPicPr>
          <p:nvPr/>
        </p:nvPicPr>
        <p:blipFill>
          <a:blip r:embed="rId3"/>
          <a:stretch>
            <a:fillRect/>
          </a:stretch>
        </p:blipFill>
        <p:spPr>
          <a:xfrm>
            <a:off x="1578708" y="3597212"/>
            <a:ext cx="4130430" cy="2320809"/>
          </a:xfrm>
          <a:prstGeom prst="rect">
            <a:avLst/>
          </a:prstGeom>
        </p:spPr>
      </p:pic>
      <p:pic>
        <p:nvPicPr>
          <p:cNvPr id="6" name="Picture 6" descr="A screenshot of a cell phone&#10;&#10;Description generated with high confidence">
            <a:extLst>
              <a:ext uri="{FF2B5EF4-FFF2-40B4-BE49-F238E27FC236}">
                <a16:creationId xmlns:a16="http://schemas.microsoft.com/office/drawing/2014/main" id="{E61C4979-F23E-4C52-9F3D-2C4C52ECF709}"/>
              </a:ext>
            </a:extLst>
          </p:cNvPr>
          <p:cNvPicPr>
            <a:picLocks noChangeAspect="1"/>
          </p:cNvPicPr>
          <p:nvPr/>
        </p:nvPicPr>
        <p:blipFill>
          <a:blip r:embed="rId4"/>
          <a:stretch>
            <a:fillRect/>
          </a:stretch>
        </p:blipFill>
        <p:spPr>
          <a:xfrm>
            <a:off x="7176477" y="3598634"/>
            <a:ext cx="2743200" cy="2317962"/>
          </a:xfrm>
          <a:prstGeom prst="rect">
            <a:avLst/>
          </a:prstGeom>
        </p:spPr>
      </p:pic>
    </p:spTree>
    <p:extLst>
      <p:ext uri="{BB962C8B-B14F-4D97-AF65-F5344CB8AC3E}">
        <p14:creationId xmlns:p14="http://schemas.microsoft.com/office/powerpoint/2010/main" val="338211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Environment Design</a:t>
            </a:r>
            <a:endParaRPr lang="en-GB" sz="4400" dirty="0">
              <a:latin typeface="Calibri"/>
              <a:cs typeface="Calibri"/>
            </a:endParaRPr>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r>
              <a:rPr lang="en-GB" cap="none">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Study other games and their environment designs.</a:t>
            </a:r>
            <a:endParaRPr lang="en-US"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r>
              <a:rPr lang="en-GB" cap="none">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If a similar environment design has been applied in other games out there;</a:t>
            </a:r>
            <a:endParaRPr lang="en-GB"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r>
              <a:rPr lang="en-GB" cap="none">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Change your design and make it unique!</a:t>
            </a:r>
            <a:endParaRPr lang="en-US" cap="none">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r>
              <a:rPr lang="en-GB" cap="none">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While doing this, try and maintain the challenge and value to your own environment.</a:t>
            </a:r>
            <a:endParaRPr lang="en-GB" cap="none">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lnSpc>
                <a:spcPct val="90000"/>
              </a:lnSpc>
            </a:pPr>
            <a:endParaRPr lang="en-GB" cap="none" dirty="0">
              <a:effectLst>
                <a:glow rad="38100">
                  <a:prstClr val="black">
                    <a:lumMod val="50000"/>
                    <a:lumOff val="50000"/>
                    <a:alpha val="20000"/>
                  </a:prstClr>
                </a:glow>
                <a:outerShdw blurRad="44450" dist="12700" dir="13860000" algn="tl" rotWithShape="0">
                  <a:srgbClr val="000000">
                    <a:alpha val="20000"/>
                  </a:srgbClr>
                </a:outerShdw>
              </a:effectLst>
              <a:latin typeface="Calibri" panose="020F0502020204030204" pitchFamily="34" charset="0"/>
              <a:cs typeface="Calibri" panose="020F0502020204030204" pitchFamily="34" charset="0"/>
            </a:endParaRPr>
          </a:p>
          <a:p>
            <a:pPr marL="0" indent="0">
              <a:lnSpc>
                <a:spcPct val="90000"/>
              </a:lnSpc>
              <a:buNone/>
            </a:pPr>
            <a:endParaRPr lang="en-GB"/>
          </a:p>
        </p:txBody>
      </p:sp>
      <p:pic>
        <p:nvPicPr>
          <p:cNvPr id="8" name="Picture 8" descr="A picture containing building, light, sitting, night&#10;&#10;Description generated with very high confidence">
            <a:extLst>
              <a:ext uri="{FF2B5EF4-FFF2-40B4-BE49-F238E27FC236}">
                <a16:creationId xmlns:a16="http://schemas.microsoft.com/office/drawing/2014/main" id="{6AC0DEBF-1BD6-42AF-BEE9-AC1C2E0A5590}"/>
              </a:ext>
            </a:extLst>
          </p:cNvPr>
          <p:cNvPicPr>
            <a:picLocks noChangeAspect="1"/>
          </p:cNvPicPr>
          <p:nvPr/>
        </p:nvPicPr>
        <p:blipFill>
          <a:blip r:embed="rId3"/>
          <a:stretch>
            <a:fillRect/>
          </a:stretch>
        </p:blipFill>
        <p:spPr>
          <a:xfrm>
            <a:off x="2028093" y="4142863"/>
            <a:ext cx="3681045" cy="2636276"/>
          </a:xfrm>
          <a:prstGeom prst="rect">
            <a:avLst/>
          </a:prstGeom>
        </p:spPr>
      </p:pic>
      <p:pic>
        <p:nvPicPr>
          <p:cNvPr id="10" name="Picture 11" descr="A picture containing light, sitting, night, bench&#10;&#10;Description generated with very high confidence">
            <a:extLst>
              <a:ext uri="{FF2B5EF4-FFF2-40B4-BE49-F238E27FC236}">
                <a16:creationId xmlns:a16="http://schemas.microsoft.com/office/drawing/2014/main" id="{C3C3B4AD-F4EE-4293-839C-8F148CAE2730}"/>
              </a:ext>
            </a:extLst>
          </p:cNvPr>
          <p:cNvPicPr>
            <a:picLocks noChangeAspect="1"/>
          </p:cNvPicPr>
          <p:nvPr/>
        </p:nvPicPr>
        <p:blipFill>
          <a:blip r:embed="rId4"/>
          <a:stretch>
            <a:fillRect/>
          </a:stretch>
        </p:blipFill>
        <p:spPr>
          <a:xfrm>
            <a:off x="6365631" y="4142862"/>
            <a:ext cx="3700584" cy="2636277"/>
          </a:xfrm>
          <a:prstGeom prst="rect">
            <a:avLst/>
          </a:prstGeom>
        </p:spPr>
      </p:pic>
    </p:spTree>
    <p:extLst>
      <p:ext uri="{BB962C8B-B14F-4D97-AF65-F5344CB8AC3E}">
        <p14:creationId xmlns:p14="http://schemas.microsoft.com/office/powerpoint/2010/main" val="85432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3" y="643467"/>
            <a:ext cx="10440987" cy="1079989"/>
          </a:xfrm>
        </p:spPr>
        <p:txBody>
          <a:bodyPr>
            <a:normAutofit/>
          </a:bodyPr>
          <a:lstStyle/>
          <a:p>
            <a:r>
              <a:rPr lang="en-GB" sz="4400">
                <a:effectLst>
                  <a:glow rad="38100">
                    <a:prstClr val="black">
                      <a:lumMod val="65000"/>
                      <a:lumOff val="35000"/>
                      <a:alpha val="40000"/>
                    </a:prstClr>
                  </a:glow>
                  <a:outerShdw blurRad="28575" dist="38100" dir="14040000" algn="tl" rotWithShape="0">
                    <a:srgbClr val="000000">
                      <a:alpha val="25000"/>
                    </a:srgbClr>
                  </a:outerShdw>
                </a:effectLst>
                <a:latin typeface="Calibri"/>
                <a:cs typeface="Calibri"/>
              </a:rPr>
              <a:t>Environment Design</a:t>
            </a:r>
            <a:endParaRPr lang="en-GB" sz="4400" dirty="0">
              <a:latin typeface="Calibri"/>
              <a:cs typeface="Calibri"/>
            </a:endParaRPr>
          </a:p>
        </p:txBody>
      </p:sp>
      <p:sp>
        <p:nvSpPr>
          <p:cNvPr id="3" name="Content Placeholder 2"/>
          <p:cNvSpPr>
            <a:spLocks noGrp="1"/>
          </p:cNvSpPr>
          <p:nvPr>
            <p:ph idx="1"/>
          </p:nvPr>
        </p:nvSpPr>
        <p:spPr>
          <a:xfrm>
            <a:off x="1141413" y="2374795"/>
            <a:ext cx="10440987" cy="4074022"/>
          </a:xfrm>
        </p:spPr>
        <p:txBody>
          <a:bodyPr vert="horz" lIns="91440" tIns="45720" rIns="91440" bIns="45720" numCol="1" rtlCol="0" anchor="t">
            <a:noAutofit/>
          </a:bodyPr>
          <a:lstStyle/>
          <a:p>
            <a:r>
              <a:rPr lang="en-GB" cap="none">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As the player progresses through a level/ environment, make it grow!</a:t>
            </a:r>
          </a:p>
          <a:p>
            <a:r>
              <a:rPr lang="en-GB" cap="none">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rPr>
              <a:t>Quality is better than quantity!</a:t>
            </a:r>
            <a:endParaRPr lang="en-GB" cap="none"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latin typeface="Calibri"/>
              <a:cs typeface="Calibri"/>
            </a:endParaRPr>
          </a:p>
        </p:txBody>
      </p:sp>
      <p:pic>
        <p:nvPicPr>
          <p:cNvPr id="4" name="Picture 4" descr="A close up of a logo&#10;&#10;Description generated with high confidence">
            <a:extLst>
              <a:ext uri="{FF2B5EF4-FFF2-40B4-BE49-F238E27FC236}">
                <a16:creationId xmlns:a16="http://schemas.microsoft.com/office/drawing/2014/main" id="{0841DB5C-8066-4D2B-8769-C26FFF5CDBCD}"/>
              </a:ext>
            </a:extLst>
          </p:cNvPr>
          <p:cNvPicPr>
            <a:picLocks noChangeAspect="1"/>
          </p:cNvPicPr>
          <p:nvPr/>
        </p:nvPicPr>
        <p:blipFill>
          <a:blip r:embed="rId3"/>
          <a:stretch>
            <a:fillRect/>
          </a:stretch>
        </p:blipFill>
        <p:spPr>
          <a:xfrm>
            <a:off x="601785" y="3913722"/>
            <a:ext cx="3710352" cy="2059018"/>
          </a:xfrm>
          <a:prstGeom prst="rect">
            <a:avLst/>
          </a:prstGeom>
        </p:spPr>
      </p:pic>
      <p:pic>
        <p:nvPicPr>
          <p:cNvPr id="9" name="Picture 11" descr="A picture containing electronics, circuit, keyboard&#10;&#10;Description generated with very high confidence">
            <a:extLst>
              <a:ext uri="{FF2B5EF4-FFF2-40B4-BE49-F238E27FC236}">
                <a16:creationId xmlns:a16="http://schemas.microsoft.com/office/drawing/2014/main" id="{92C437E6-1821-413E-B579-5DF5BD1062B8}"/>
              </a:ext>
            </a:extLst>
          </p:cNvPr>
          <p:cNvPicPr>
            <a:picLocks noChangeAspect="1"/>
          </p:cNvPicPr>
          <p:nvPr/>
        </p:nvPicPr>
        <p:blipFill>
          <a:blip r:embed="rId4"/>
          <a:stretch>
            <a:fillRect/>
          </a:stretch>
        </p:blipFill>
        <p:spPr>
          <a:xfrm>
            <a:off x="4773247" y="3918439"/>
            <a:ext cx="3514969" cy="2049584"/>
          </a:xfrm>
          <a:prstGeom prst="rect">
            <a:avLst/>
          </a:prstGeom>
        </p:spPr>
      </p:pic>
      <p:pic>
        <p:nvPicPr>
          <p:cNvPr id="14" name="Picture 14" descr="A picture containing screenshot, computer, drawing&#10;&#10;Description generated with very high confidence">
            <a:extLst>
              <a:ext uri="{FF2B5EF4-FFF2-40B4-BE49-F238E27FC236}">
                <a16:creationId xmlns:a16="http://schemas.microsoft.com/office/drawing/2014/main" id="{E28395FC-E534-40E8-8A35-201AFE1A537B}"/>
              </a:ext>
            </a:extLst>
          </p:cNvPr>
          <p:cNvPicPr>
            <a:picLocks noChangeAspect="1"/>
          </p:cNvPicPr>
          <p:nvPr/>
        </p:nvPicPr>
        <p:blipFill>
          <a:blip r:embed="rId5"/>
          <a:stretch>
            <a:fillRect/>
          </a:stretch>
        </p:blipFill>
        <p:spPr>
          <a:xfrm>
            <a:off x="8739554" y="3916154"/>
            <a:ext cx="2928815" cy="2054152"/>
          </a:xfrm>
          <a:prstGeom prst="rect">
            <a:avLst/>
          </a:prstGeom>
        </p:spPr>
      </p:pic>
      <p:sp>
        <p:nvSpPr>
          <p:cNvPr id="16" name="TextBox 15">
            <a:extLst>
              <a:ext uri="{FF2B5EF4-FFF2-40B4-BE49-F238E27FC236}">
                <a16:creationId xmlns:a16="http://schemas.microsoft.com/office/drawing/2014/main" id="{1C815EFF-9160-4A7F-9231-4400D2D05547}"/>
              </a:ext>
            </a:extLst>
          </p:cNvPr>
          <p:cNvSpPr txBox="1"/>
          <p:nvPr/>
        </p:nvSpPr>
        <p:spPr>
          <a:xfrm>
            <a:off x="4997938" y="6199554"/>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Calibri"/>
                <a:cs typeface="Calibri"/>
              </a:rPr>
              <a:t>Super Mario Bros (Nintendo)</a:t>
            </a:r>
            <a:endParaRPr lang="en-US" i="1"/>
          </a:p>
        </p:txBody>
      </p:sp>
    </p:spTree>
    <p:extLst>
      <p:ext uri="{BB962C8B-B14F-4D97-AF65-F5344CB8AC3E}">
        <p14:creationId xmlns:p14="http://schemas.microsoft.com/office/powerpoint/2010/main" val="341035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4D833936D24C4CBBC4C4E3B4707E11" ma:contentTypeVersion="29" ma:contentTypeDescription="Create a new document." ma:contentTypeScope="" ma:versionID="adb598845f482f746d3e048bf8d7a81b">
  <xsd:schema xmlns:xsd="http://www.w3.org/2001/XMLSchema" xmlns:xs="http://www.w3.org/2001/XMLSchema" xmlns:p="http://schemas.microsoft.com/office/2006/metadata/properties" xmlns:ns3="5f319a14-e2e0-4f86-bd1d-9dfde30da6d6" xmlns:ns4="3818b5c6-c15f-46e9-9df7-8f636fc194e5" targetNamespace="http://schemas.microsoft.com/office/2006/metadata/properties" ma:root="true" ma:fieldsID="d46e263bc1f3f5068540e6eed622728c" ns3:_="" ns4:_="">
    <xsd:import namespace="5f319a14-e2e0-4f86-bd1d-9dfde30da6d6"/>
    <xsd:import namespace="3818b5c6-c15f-46e9-9df7-8f636fc194e5"/>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NotebookType" minOccurs="0"/>
                <xsd:element ref="ns4:FolderType" minOccurs="0"/>
                <xsd:element ref="ns4:CultureName" minOccurs="0"/>
                <xsd:element ref="ns4:AppVersion" minOccurs="0"/>
                <xsd:element ref="ns4:TeamsChannelId" minOccurs="0"/>
                <xsd:element ref="ns4:Owner" minOccurs="0"/>
                <xsd:element ref="ns4:DefaultSectionNames" minOccurs="0"/>
                <xsd:element ref="ns4:Templates" minOccurs="0"/>
                <xsd:element ref="ns4:Teachers" minOccurs="0"/>
                <xsd:element ref="ns4:Students" minOccurs="0"/>
                <xsd:element ref="ns4:Student_Groups" minOccurs="0"/>
                <xsd:element ref="ns4:Invited_Teachers" minOccurs="0"/>
                <xsd:element ref="ns4:Invited_Students" minOccurs="0"/>
                <xsd:element ref="ns4:Self_Registration_Enabled" minOccurs="0"/>
                <xsd:element ref="ns4:Has_Teacher_Only_SectionGroup" minOccurs="0"/>
                <xsd:element ref="ns4:Is_Collaboration_Space_Locked" minOccurs="0"/>
                <xsd:element ref="ns4:IsNotebookLocked"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319a14-e2e0-4f86-bd1d-9dfde30da6d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818b5c6-c15f-46e9-9df7-8f636fc194e5"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NotebookType" ma:index="18" nillable="true" ma:displayName="Notebook Type" ma:internalName="NotebookType">
      <xsd:simpleType>
        <xsd:restriction base="dms:Text"/>
      </xsd:simpleType>
    </xsd:element>
    <xsd:element name="FolderType" ma:index="19" nillable="true" ma:displayName="Folder Type" ma:internalName="FolderType">
      <xsd:simpleType>
        <xsd:restriction base="dms:Text"/>
      </xsd:simpleType>
    </xsd:element>
    <xsd:element name="CultureName" ma:index="20" nillable="true" ma:displayName="Culture Name" ma:internalName="CultureName">
      <xsd:simpleType>
        <xsd:restriction base="dms:Text"/>
      </xsd:simpleType>
    </xsd:element>
    <xsd:element name="AppVersion" ma:index="21" nillable="true" ma:displayName="App Version" ma:internalName="AppVersion">
      <xsd:simpleType>
        <xsd:restriction base="dms:Text"/>
      </xsd:simpleType>
    </xsd:element>
    <xsd:element name="TeamsChannelId" ma:index="22" nillable="true" ma:displayName="Teams Channel Id" ma:internalName="TeamsChannelId">
      <xsd:simpleType>
        <xsd:restriction base="dms:Text"/>
      </xsd:simpleType>
    </xsd:element>
    <xsd:element name="Owner" ma:index="2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24" nillable="true" ma:displayName="Default Section Names" ma:internalName="DefaultSectionNames">
      <xsd:simpleType>
        <xsd:restriction base="dms:Note">
          <xsd:maxLength value="255"/>
        </xsd:restriction>
      </xsd:simpleType>
    </xsd:element>
    <xsd:element name="Templates" ma:index="25" nillable="true" ma:displayName="Templates" ma:internalName="Templates">
      <xsd:simpleType>
        <xsd:restriction base="dms:Note">
          <xsd:maxLength value="255"/>
        </xsd:restriction>
      </xsd:simpleType>
    </xsd:element>
    <xsd:element name="Teachers" ma:index="26"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7"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9" nillable="true" ma:displayName="Invited Teachers" ma:internalName="Invited_Teachers">
      <xsd:simpleType>
        <xsd:restriction base="dms:Note">
          <xsd:maxLength value="255"/>
        </xsd:restriction>
      </xsd:simpleType>
    </xsd:element>
    <xsd:element name="Invited_Students" ma:index="30" nillable="true" ma:displayName="Invited Students" ma:internalName="Invited_Students">
      <xsd:simpleType>
        <xsd:restriction base="dms:Note">
          <xsd:maxLength value="255"/>
        </xsd:restriction>
      </xsd:simpleType>
    </xsd:element>
    <xsd:element name="Self_Registration_Enabled" ma:index="31" nillable="true" ma:displayName="Self Registration Enabled" ma:internalName="Self_Registration_Enabled">
      <xsd:simpleType>
        <xsd:restriction base="dms:Boolean"/>
      </xsd:simpleType>
    </xsd:element>
    <xsd:element name="Has_Teacher_Only_SectionGroup" ma:index="32" nillable="true" ma:displayName="Has Teacher Only SectionGroup" ma:internalName="Has_Teacher_Only_SectionGroup">
      <xsd:simpleType>
        <xsd:restriction base="dms:Boolean"/>
      </xsd:simpleType>
    </xsd:element>
    <xsd:element name="Is_Collaboration_Space_Locked" ma:index="33" nillable="true" ma:displayName="Is Collaboration Space Locked" ma:internalName="Is_Collaboration_Space_Locked">
      <xsd:simpleType>
        <xsd:restriction base="dms:Boolean"/>
      </xsd:simpleType>
    </xsd:element>
    <xsd:element name="IsNotebookLocked" ma:index="34" nillable="true" ma:displayName="Is Notebook Locked" ma:internalName="IsNotebookLocked">
      <xsd:simpleType>
        <xsd:restriction base="dms:Boolea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Has_Teacher_Only_SectionGroup xmlns="3818b5c6-c15f-46e9-9df7-8f636fc194e5" xsi:nil="true"/>
    <Owner xmlns="3818b5c6-c15f-46e9-9df7-8f636fc194e5">
      <UserInfo>
        <DisplayName/>
        <AccountId xsi:nil="true"/>
        <AccountType/>
      </UserInfo>
    </Owner>
    <Students xmlns="3818b5c6-c15f-46e9-9df7-8f636fc194e5">
      <UserInfo>
        <DisplayName/>
        <AccountId xsi:nil="true"/>
        <AccountType/>
      </UserInfo>
    </Students>
    <Is_Collaboration_Space_Locked xmlns="3818b5c6-c15f-46e9-9df7-8f636fc194e5" xsi:nil="true"/>
    <CultureName xmlns="3818b5c6-c15f-46e9-9df7-8f636fc194e5" xsi:nil="true"/>
    <Invited_Teachers xmlns="3818b5c6-c15f-46e9-9df7-8f636fc194e5" xsi:nil="true"/>
    <Invited_Students xmlns="3818b5c6-c15f-46e9-9df7-8f636fc194e5" xsi:nil="true"/>
    <Teachers xmlns="3818b5c6-c15f-46e9-9df7-8f636fc194e5">
      <UserInfo>
        <DisplayName/>
        <AccountId xsi:nil="true"/>
        <AccountType/>
      </UserInfo>
    </Teachers>
    <TeamsChannelId xmlns="3818b5c6-c15f-46e9-9df7-8f636fc194e5" xsi:nil="true"/>
    <Self_Registration_Enabled xmlns="3818b5c6-c15f-46e9-9df7-8f636fc194e5" xsi:nil="true"/>
    <FolderType xmlns="3818b5c6-c15f-46e9-9df7-8f636fc194e5" xsi:nil="true"/>
    <AppVersion xmlns="3818b5c6-c15f-46e9-9df7-8f636fc194e5" xsi:nil="true"/>
    <Templates xmlns="3818b5c6-c15f-46e9-9df7-8f636fc194e5" xsi:nil="true"/>
    <NotebookType xmlns="3818b5c6-c15f-46e9-9df7-8f636fc194e5" xsi:nil="true"/>
    <Student_Groups xmlns="3818b5c6-c15f-46e9-9df7-8f636fc194e5">
      <UserInfo>
        <DisplayName/>
        <AccountId xsi:nil="true"/>
        <AccountType/>
      </UserInfo>
    </Student_Groups>
    <IsNotebookLocked xmlns="3818b5c6-c15f-46e9-9df7-8f636fc194e5" xsi:nil="true"/>
    <DefaultSectionNames xmlns="3818b5c6-c15f-46e9-9df7-8f636fc194e5" xsi:nil="true"/>
  </documentManagement>
</p:properties>
</file>

<file path=customXml/itemProps1.xml><?xml version="1.0" encoding="utf-8"?>
<ds:datastoreItem xmlns:ds="http://schemas.openxmlformats.org/officeDocument/2006/customXml" ds:itemID="{DF5CB366-5D0D-4418-BA2D-E09FC51DE9BC}">
  <ds:schemaRefs>
    <ds:schemaRef ds:uri="3818b5c6-c15f-46e9-9df7-8f636fc194e5"/>
    <ds:schemaRef ds:uri="5f319a14-e2e0-4f86-bd1d-9dfde30da6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98BC0E-1559-4E7A-87FA-C5C06C321EA9}">
  <ds:schemaRefs>
    <ds:schemaRef ds:uri="http://schemas.microsoft.com/sharepoint/v3/contenttype/forms"/>
  </ds:schemaRefs>
</ds:datastoreItem>
</file>

<file path=customXml/itemProps3.xml><?xml version="1.0" encoding="utf-8"?>
<ds:datastoreItem xmlns:ds="http://schemas.openxmlformats.org/officeDocument/2006/customXml" ds:itemID="{28E32D6C-73B2-4483-A1A1-CE9A10DBE250}">
  <ds:schemaRefs>
    <ds:schemaRef ds:uri="3818b5c6-c15f-46e9-9df7-8f636fc194e5"/>
    <ds:schemaRef ds:uri="5f319a14-e2e0-4f86-bd1d-9dfde30da6d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179</TotalTime>
  <Words>2039</Words>
  <Application>Microsoft Office PowerPoint</Application>
  <PresentationFormat>Widescreen</PresentationFormat>
  <Paragraphs>221</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Arial,Sans-Serif</vt:lpstr>
      <vt:lpstr>Calibri</vt:lpstr>
      <vt:lpstr>Calibri Light</vt:lpstr>
      <vt:lpstr>Candara</vt:lpstr>
      <vt:lpstr>Century Gothic</vt:lpstr>
      <vt:lpstr>Consolas</vt:lpstr>
      <vt:lpstr>Times New Roman,Serif</vt:lpstr>
      <vt:lpstr>Mesh</vt:lpstr>
      <vt:lpstr>Web Games Development 1  Week 8</vt:lpstr>
      <vt:lpstr>Assessment 2 – The Game</vt:lpstr>
      <vt:lpstr>Downloading Phaser Library</vt:lpstr>
      <vt:lpstr>Assessment 2 – The Game</vt:lpstr>
      <vt:lpstr>Phaser Examples</vt:lpstr>
      <vt:lpstr>Environment Design</vt:lpstr>
      <vt:lpstr>Environment Design</vt:lpstr>
      <vt:lpstr>Environment Design</vt:lpstr>
      <vt:lpstr>Environment Design</vt:lpstr>
      <vt:lpstr>Environment Design Principles</vt:lpstr>
      <vt:lpstr>Phaser – Game Environment Data Format</vt:lpstr>
      <vt:lpstr>Comma-Separated values (CSV)</vt:lpstr>
      <vt:lpstr>JavaScript Object Notation (JSON)</vt:lpstr>
      <vt:lpstr>JSON in Phaser</vt:lpstr>
      <vt:lpstr>Resources for Game Environment</vt:lpstr>
      <vt:lpstr>Resources for Game Environment</vt:lpstr>
      <vt:lpstr>Resources for Game Environment</vt:lpstr>
      <vt:lpstr>Loading a Game Environment Within Phaser</vt:lpstr>
      <vt:lpstr>Game Environment – Display CSV Resources</vt:lpstr>
      <vt:lpstr>Game Environment – Display JSON Resources</vt:lpstr>
      <vt:lpstr>Game Environment – Multiplayer</vt:lpstr>
      <vt:lpstr>Phaser 3 API Documentation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Games Development 1  Week 6</dc:title>
  <dc:creator>Alan Williams</dc:creator>
  <cp:lastModifiedBy>Alan Williams</cp:lastModifiedBy>
  <cp:revision>854</cp:revision>
  <dcterms:created xsi:type="dcterms:W3CDTF">2019-10-08T23:35:01Z</dcterms:created>
  <dcterms:modified xsi:type="dcterms:W3CDTF">2019-10-19T01:06:35Z</dcterms:modified>
</cp:coreProperties>
</file>